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63" r:id="rId3"/>
    <p:sldId id="257" r:id="rId4"/>
    <p:sldId id="258" r:id="rId5"/>
    <p:sldId id="259" r:id="rId6"/>
    <p:sldId id="283" r:id="rId7"/>
    <p:sldId id="281" r:id="rId8"/>
    <p:sldId id="285" r:id="rId9"/>
    <p:sldId id="282" r:id="rId10"/>
    <p:sldId id="284" r:id="rId11"/>
    <p:sldId id="286" r:id="rId12"/>
    <p:sldId id="287" r:id="rId13"/>
    <p:sldId id="288" r:id="rId14"/>
    <p:sldId id="280" r:id="rId15"/>
    <p:sldId id="272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5B2CD-DBFD-4B81-9A5C-3F1FB2E52A56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52460B0C-C635-4CF5-8D36-0458EA03FDB0}">
      <dgm:prSet phldrT="[Texto]"/>
      <dgm:spPr/>
      <dgm:t>
        <a:bodyPr/>
        <a:lstStyle/>
        <a:p>
          <a:r>
            <a:rPr lang="es-MX" dirty="0" smtClean="0"/>
            <a:t>Desarrollar habilidades en la aplicación de la Contabilidad Administrativa, Administración de la Producción y especialmente Finanzas. </a:t>
          </a:r>
          <a:endParaRPr lang="es-ES" dirty="0"/>
        </a:p>
      </dgm:t>
    </dgm:pt>
    <dgm:pt modelId="{E165AE52-2AE7-4C6F-9216-694671C0FE30}" type="parTrans" cxnId="{C5DC2773-48CF-498A-A8BB-CA3AB5CE4037}">
      <dgm:prSet/>
      <dgm:spPr/>
      <dgm:t>
        <a:bodyPr/>
        <a:lstStyle/>
        <a:p>
          <a:endParaRPr lang="es-ES"/>
        </a:p>
      </dgm:t>
    </dgm:pt>
    <dgm:pt modelId="{DE90A82F-A6D4-42DD-97E7-AD1C22123A31}" type="sibTrans" cxnId="{C5DC2773-48CF-498A-A8BB-CA3AB5CE4037}">
      <dgm:prSet/>
      <dgm:spPr/>
      <dgm:t>
        <a:bodyPr/>
        <a:lstStyle/>
        <a:p>
          <a:endParaRPr lang="es-ES"/>
        </a:p>
      </dgm:t>
    </dgm:pt>
    <dgm:pt modelId="{F8E96E92-AFB5-4292-888C-9A9DE96BE8DB}">
      <dgm:prSet phldrT="[Texto]"/>
      <dgm:spPr>
        <a:solidFill>
          <a:srgbClr val="92D050"/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Demuestra el concepto moderno del ejecutivo de Finanzas: no solo comprador de capital sino asignado eficiente. </a:t>
          </a:r>
          <a:endParaRPr lang="es-ES" dirty="0">
            <a:solidFill>
              <a:schemeClr val="tx1"/>
            </a:solidFill>
          </a:endParaRPr>
        </a:p>
      </dgm:t>
    </dgm:pt>
    <dgm:pt modelId="{739A718E-2916-45A6-ADA6-579B6FF1CAF2}" type="parTrans" cxnId="{7F03314C-8A1A-4D44-808D-9F2457099423}">
      <dgm:prSet/>
      <dgm:spPr/>
      <dgm:t>
        <a:bodyPr/>
        <a:lstStyle/>
        <a:p>
          <a:endParaRPr lang="es-ES"/>
        </a:p>
      </dgm:t>
    </dgm:pt>
    <dgm:pt modelId="{C6129652-B8E0-433B-85B2-8A075DE0D75E}" type="sibTrans" cxnId="{7F03314C-8A1A-4D44-808D-9F2457099423}">
      <dgm:prSet/>
      <dgm:spPr/>
      <dgm:t>
        <a:bodyPr/>
        <a:lstStyle/>
        <a:p>
          <a:endParaRPr lang="es-ES"/>
        </a:p>
      </dgm:t>
    </dgm:pt>
    <dgm:pt modelId="{9D66AEB2-2C66-47F9-81E6-10C1E4860145}">
      <dgm:prSet/>
      <dgm:spPr/>
      <dgm:t>
        <a:bodyPr/>
        <a:lstStyle/>
        <a:p>
          <a:r>
            <a:rPr lang="es-MX" dirty="0" smtClean="0"/>
            <a:t> Descubre la interdependencia entre el comprador de capital y el gran usuario del capital: producción. </a:t>
          </a:r>
          <a:endParaRPr lang="es-ES" dirty="0"/>
        </a:p>
      </dgm:t>
    </dgm:pt>
    <dgm:pt modelId="{EBFACE40-D788-4C89-ABD7-EEE1AFC0E3AB}" type="parTrans" cxnId="{694EF333-FB32-407A-9099-6184C4F631CE}">
      <dgm:prSet/>
      <dgm:spPr/>
      <dgm:t>
        <a:bodyPr/>
        <a:lstStyle/>
        <a:p>
          <a:endParaRPr lang="es-ES"/>
        </a:p>
      </dgm:t>
    </dgm:pt>
    <dgm:pt modelId="{D0138470-A720-4802-B4B6-C1EB9DA99F95}" type="sibTrans" cxnId="{694EF333-FB32-407A-9099-6184C4F631CE}">
      <dgm:prSet/>
      <dgm:spPr/>
      <dgm:t>
        <a:bodyPr/>
        <a:lstStyle/>
        <a:p>
          <a:endParaRPr lang="es-ES"/>
        </a:p>
      </dgm:t>
    </dgm:pt>
    <dgm:pt modelId="{7CC07DAA-C42C-48A5-AFFB-CB291BCAB47E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Permite la construcción de una estructura financiera saludable en el tiempo. </a:t>
          </a:r>
          <a:endParaRPr lang="es-ES" dirty="0">
            <a:solidFill>
              <a:schemeClr val="tx1"/>
            </a:solidFill>
          </a:endParaRPr>
        </a:p>
      </dgm:t>
    </dgm:pt>
    <dgm:pt modelId="{46E29937-0C3B-4DA3-8231-685495BA3410}" type="parTrans" cxnId="{7F3D241F-E3C5-4FBA-99F4-6F8094FFFF9E}">
      <dgm:prSet/>
      <dgm:spPr/>
      <dgm:t>
        <a:bodyPr/>
        <a:lstStyle/>
        <a:p>
          <a:endParaRPr lang="es-ES"/>
        </a:p>
      </dgm:t>
    </dgm:pt>
    <dgm:pt modelId="{3B0908D6-6E91-4A29-A4F4-A2DD0A13CA12}" type="sibTrans" cxnId="{7F3D241F-E3C5-4FBA-99F4-6F8094FFFF9E}">
      <dgm:prSet/>
      <dgm:spPr/>
      <dgm:t>
        <a:bodyPr/>
        <a:lstStyle/>
        <a:p>
          <a:endParaRPr lang="es-ES"/>
        </a:p>
      </dgm:t>
    </dgm:pt>
    <dgm:pt modelId="{E7D18046-2F5D-464A-BA18-FFD8D206661B}">
      <dgm:prSet/>
      <dgm:spPr/>
      <dgm:t>
        <a:bodyPr/>
        <a:lstStyle/>
        <a:p>
          <a:r>
            <a:rPr lang="es-MX" dirty="0" smtClean="0"/>
            <a:t> Permite practicar en la operación fluida planeando, pronosticando y controlando. </a:t>
          </a:r>
          <a:endParaRPr lang="es-ES" dirty="0"/>
        </a:p>
      </dgm:t>
    </dgm:pt>
    <dgm:pt modelId="{6C2EFDA2-7160-4B84-A704-3C198ED12E72}" type="parTrans" cxnId="{D985343A-C7D7-493A-82FA-72F5941803A7}">
      <dgm:prSet/>
      <dgm:spPr/>
      <dgm:t>
        <a:bodyPr/>
        <a:lstStyle/>
        <a:p>
          <a:endParaRPr lang="es-ES"/>
        </a:p>
      </dgm:t>
    </dgm:pt>
    <dgm:pt modelId="{4451CF8B-4A9E-4DD8-8430-49465AFA049C}" type="sibTrans" cxnId="{D985343A-C7D7-493A-82FA-72F5941803A7}">
      <dgm:prSet/>
      <dgm:spPr/>
      <dgm:t>
        <a:bodyPr/>
        <a:lstStyle/>
        <a:p>
          <a:endParaRPr lang="es-ES"/>
        </a:p>
      </dgm:t>
    </dgm:pt>
    <dgm:pt modelId="{8E0D5C25-528E-431E-A677-DBC6D7A2BEC3}">
      <dgm:prSet/>
      <dgm:spPr/>
      <dgm:t>
        <a:bodyPr/>
        <a:lstStyle/>
        <a:p>
          <a:r>
            <a:rPr lang="es-MX" dirty="0" smtClean="0"/>
            <a:t>Profundiza en la interdependencia de las variables financieras dentro de un ambiente de riesgo y de incertidumbre</a:t>
          </a:r>
          <a:endParaRPr lang="es-ES" dirty="0"/>
        </a:p>
      </dgm:t>
    </dgm:pt>
    <dgm:pt modelId="{9040AF46-5EB9-4C4F-8755-F86ECF9A2BD7}" type="parTrans" cxnId="{CD1D7513-7710-4512-9438-6E5FE5B90B4B}">
      <dgm:prSet/>
      <dgm:spPr/>
      <dgm:t>
        <a:bodyPr/>
        <a:lstStyle/>
        <a:p>
          <a:endParaRPr lang="es-ES"/>
        </a:p>
      </dgm:t>
    </dgm:pt>
    <dgm:pt modelId="{4F8BCFF6-33A1-431A-BFFB-1F6F4800C988}" type="sibTrans" cxnId="{CD1D7513-7710-4512-9438-6E5FE5B90B4B}">
      <dgm:prSet/>
      <dgm:spPr/>
      <dgm:t>
        <a:bodyPr/>
        <a:lstStyle/>
        <a:p>
          <a:endParaRPr lang="es-ES"/>
        </a:p>
      </dgm:t>
    </dgm:pt>
    <dgm:pt modelId="{D60D3070-911F-4D20-9A55-7F7ED704C127}" type="pres">
      <dgm:prSet presAssocID="{2C35B2CD-DBFD-4B81-9A5C-3F1FB2E52A5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FCD5534-5BA0-4A39-888C-44CB640CCDC0}" type="pres">
      <dgm:prSet presAssocID="{52460B0C-C635-4CF5-8D36-0458EA03FDB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080BF4-1930-4BC7-9A22-0FF3D7639E70}" type="pres">
      <dgm:prSet presAssocID="{DE90A82F-A6D4-42DD-97E7-AD1C22123A31}" presName="sibTrans" presStyleCnt="0"/>
      <dgm:spPr/>
    </dgm:pt>
    <dgm:pt modelId="{A3595306-E8B2-4577-812E-8360567F4E36}" type="pres">
      <dgm:prSet presAssocID="{F8E96E92-AFB5-4292-888C-9A9DE96BE8D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951F15-31E9-4E8D-8E29-3F0CCBE42A62}" type="pres">
      <dgm:prSet presAssocID="{C6129652-B8E0-433B-85B2-8A075DE0D75E}" presName="sibTrans" presStyleCnt="0"/>
      <dgm:spPr/>
    </dgm:pt>
    <dgm:pt modelId="{6A590C7C-4294-4889-8DF6-C4476EFC9D45}" type="pres">
      <dgm:prSet presAssocID="{9D66AEB2-2C66-47F9-81E6-10C1E486014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A4DB25-1E8D-43B8-9226-427564AA0CD0}" type="pres">
      <dgm:prSet presAssocID="{D0138470-A720-4802-B4B6-C1EB9DA99F95}" presName="sibTrans" presStyleCnt="0"/>
      <dgm:spPr/>
    </dgm:pt>
    <dgm:pt modelId="{2725C2EA-E279-4B61-97CB-7C33D94EA89C}" type="pres">
      <dgm:prSet presAssocID="{7CC07DAA-C42C-48A5-AFFB-CB291BCAB47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9BEE5E-5883-4FD2-9AFD-D024C48CAE13}" type="pres">
      <dgm:prSet presAssocID="{3B0908D6-6E91-4A29-A4F4-A2DD0A13CA12}" presName="sibTrans" presStyleCnt="0"/>
      <dgm:spPr/>
    </dgm:pt>
    <dgm:pt modelId="{1D4499E5-BB53-4C4E-A374-3A36B3B3ABA2}" type="pres">
      <dgm:prSet presAssocID="{E7D18046-2F5D-464A-BA18-FFD8D206661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8340F4-99F3-46CE-BFDD-61F4A75A60A8}" type="pres">
      <dgm:prSet presAssocID="{4451CF8B-4A9E-4DD8-8430-49465AFA049C}" presName="sibTrans" presStyleCnt="0"/>
      <dgm:spPr/>
    </dgm:pt>
    <dgm:pt modelId="{28B970F7-2C79-45EF-BD0C-87D3AB6A947A}" type="pres">
      <dgm:prSet presAssocID="{8E0D5C25-528E-431E-A677-DBC6D7A2BEC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F3D241F-E3C5-4FBA-99F4-6F8094FFFF9E}" srcId="{2C35B2CD-DBFD-4B81-9A5C-3F1FB2E52A56}" destId="{7CC07DAA-C42C-48A5-AFFB-CB291BCAB47E}" srcOrd="3" destOrd="0" parTransId="{46E29937-0C3B-4DA3-8231-685495BA3410}" sibTransId="{3B0908D6-6E91-4A29-A4F4-A2DD0A13CA12}"/>
    <dgm:cxn modelId="{7F03314C-8A1A-4D44-808D-9F2457099423}" srcId="{2C35B2CD-DBFD-4B81-9A5C-3F1FB2E52A56}" destId="{F8E96E92-AFB5-4292-888C-9A9DE96BE8DB}" srcOrd="1" destOrd="0" parTransId="{739A718E-2916-45A6-ADA6-579B6FF1CAF2}" sibTransId="{C6129652-B8E0-433B-85B2-8A075DE0D75E}"/>
    <dgm:cxn modelId="{5B02111E-E697-43CA-8234-DB47823E14EE}" type="presOf" srcId="{7CC07DAA-C42C-48A5-AFFB-CB291BCAB47E}" destId="{2725C2EA-E279-4B61-97CB-7C33D94EA89C}" srcOrd="0" destOrd="0" presId="urn:microsoft.com/office/officeart/2005/8/layout/default"/>
    <dgm:cxn modelId="{8AAB8232-DEC2-4310-91CD-E39A3D055794}" type="presOf" srcId="{F8E96E92-AFB5-4292-888C-9A9DE96BE8DB}" destId="{A3595306-E8B2-4577-812E-8360567F4E36}" srcOrd="0" destOrd="0" presId="urn:microsoft.com/office/officeart/2005/8/layout/default"/>
    <dgm:cxn modelId="{58D8D976-9FE2-4F93-9D7A-28A2CEDC8643}" type="presOf" srcId="{2C35B2CD-DBFD-4B81-9A5C-3F1FB2E52A56}" destId="{D60D3070-911F-4D20-9A55-7F7ED704C127}" srcOrd="0" destOrd="0" presId="urn:microsoft.com/office/officeart/2005/8/layout/default"/>
    <dgm:cxn modelId="{6F1BDCD2-B3DE-48A5-9521-4F632CB5B48D}" type="presOf" srcId="{9D66AEB2-2C66-47F9-81E6-10C1E4860145}" destId="{6A590C7C-4294-4889-8DF6-C4476EFC9D45}" srcOrd="0" destOrd="0" presId="urn:microsoft.com/office/officeart/2005/8/layout/default"/>
    <dgm:cxn modelId="{CD1D7513-7710-4512-9438-6E5FE5B90B4B}" srcId="{2C35B2CD-DBFD-4B81-9A5C-3F1FB2E52A56}" destId="{8E0D5C25-528E-431E-A677-DBC6D7A2BEC3}" srcOrd="5" destOrd="0" parTransId="{9040AF46-5EB9-4C4F-8755-F86ECF9A2BD7}" sibTransId="{4F8BCFF6-33A1-431A-BFFB-1F6F4800C988}"/>
    <dgm:cxn modelId="{E194AB1B-CDEF-4831-9E70-4ED444B0F3A3}" type="presOf" srcId="{52460B0C-C635-4CF5-8D36-0458EA03FDB0}" destId="{6FCD5534-5BA0-4A39-888C-44CB640CCDC0}" srcOrd="0" destOrd="0" presId="urn:microsoft.com/office/officeart/2005/8/layout/default"/>
    <dgm:cxn modelId="{694EF333-FB32-407A-9099-6184C4F631CE}" srcId="{2C35B2CD-DBFD-4B81-9A5C-3F1FB2E52A56}" destId="{9D66AEB2-2C66-47F9-81E6-10C1E4860145}" srcOrd="2" destOrd="0" parTransId="{EBFACE40-D788-4C89-ABD7-EEE1AFC0E3AB}" sibTransId="{D0138470-A720-4802-B4B6-C1EB9DA99F95}"/>
    <dgm:cxn modelId="{C5DC2773-48CF-498A-A8BB-CA3AB5CE4037}" srcId="{2C35B2CD-DBFD-4B81-9A5C-3F1FB2E52A56}" destId="{52460B0C-C635-4CF5-8D36-0458EA03FDB0}" srcOrd="0" destOrd="0" parTransId="{E165AE52-2AE7-4C6F-9216-694671C0FE30}" sibTransId="{DE90A82F-A6D4-42DD-97E7-AD1C22123A31}"/>
    <dgm:cxn modelId="{D985343A-C7D7-493A-82FA-72F5941803A7}" srcId="{2C35B2CD-DBFD-4B81-9A5C-3F1FB2E52A56}" destId="{E7D18046-2F5D-464A-BA18-FFD8D206661B}" srcOrd="4" destOrd="0" parTransId="{6C2EFDA2-7160-4B84-A704-3C198ED12E72}" sibTransId="{4451CF8B-4A9E-4DD8-8430-49465AFA049C}"/>
    <dgm:cxn modelId="{844EB7A2-26F4-40F2-A8BF-BC983E8A299F}" type="presOf" srcId="{8E0D5C25-528E-431E-A677-DBC6D7A2BEC3}" destId="{28B970F7-2C79-45EF-BD0C-87D3AB6A947A}" srcOrd="0" destOrd="0" presId="urn:microsoft.com/office/officeart/2005/8/layout/default"/>
    <dgm:cxn modelId="{BEAA849D-5A4C-4BF1-B8D2-0EE20E42FE53}" type="presOf" srcId="{E7D18046-2F5D-464A-BA18-FFD8D206661B}" destId="{1D4499E5-BB53-4C4E-A374-3A36B3B3ABA2}" srcOrd="0" destOrd="0" presId="urn:microsoft.com/office/officeart/2005/8/layout/default"/>
    <dgm:cxn modelId="{BE4914E7-1639-4FC1-9B3D-02E838E5ED7E}" type="presParOf" srcId="{D60D3070-911F-4D20-9A55-7F7ED704C127}" destId="{6FCD5534-5BA0-4A39-888C-44CB640CCDC0}" srcOrd="0" destOrd="0" presId="urn:microsoft.com/office/officeart/2005/8/layout/default"/>
    <dgm:cxn modelId="{DBDB18F8-33C5-4C8A-BBB0-CDC753FE02AD}" type="presParOf" srcId="{D60D3070-911F-4D20-9A55-7F7ED704C127}" destId="{AD080BF4-1930-4BC7-9A22-0FF3D7639E70}" srcOrd="1" destOrd="0" presId="urn:microsoft.com/office/officeart/2005/8/layout/default"/>
    <dgm:cxn modelId="{99D47421-3A6E-4B26-A292-432B3F0BD838}" type="presParOf" srcId="{D60D3070-911F-4D20-9A55-7F7ED704C127}" destId="{A3595306-E8B2-4577-812E-8360567F4E36}" srcOrd="2" destOrd="0" presId="urn:microsoft.com/office/officeart/2005/8/layout/default"/>
    <dgm:cxn modelId="{4C452337-A131-4AC9-A611-00BA02E01F93}" type="presParOf" srcId="{D60D3070-911F-4D20-9A55-7F7ED704C127}" destId="{8B951F15-31E9-4E8D-8E29-3F0CCBE42A62}" srcOrd="3" destOrd="0" presId="urn:microsoft.com/office/officeart/2005/8/layout/default"/>
    <dgm:cxn modelId="{C8A39577-194A-41D1-9CAA-BE13392A020D}" type="presParOf" srcId="{D60D3070-911F-4D20-9A55-7F7ED704C127}" destId="{6A590C7C-4294-4889-8DF6-C4476EFC9D45}" srcOrd="4" destOrd="0" presId="urn:microsoft.com/office/officeart/2005/8/layout/default"/>
    <dgm:cxn modelId="{C1C37BF6-5175-4706-BE9A-AC5FBABBBC99}" type="presParOf" srcId="{D60D3070-911F-4D20-9A55-7F7ED704C127}" destId="{7DA4DB25-1E8D-43B8-9226-427564AA0CD0}" srcOrd="5" destOrd="0" presId="urn:microsoft.com/office/officeart/2005/8/layout/default"/>
    <dgm:cxn modelId="{F94C1B13-79DE-4683-B276-FAAE7AC90058}" type="presParOf" srcId="{D60D3070-911F-4D20-9A55-7F7ED704C127}" destId="{2725C2EA-E279-4B61-97CB-7C33D94EA89C}" srcOrd="6" destOrd="0" presId="urn:microsoft.com/office/officeart/2005/8/layout/default"/>
    <dgm:cxn modelId="{D2482F9A-598C-4C5F-857F-F24F9B909295}" type="presParOf" srcId="{D60D3070-911F-4D20-9A55-7F7ED704C127}" destId="{9C9BEE5E-5883-4FD2-9AFD-D024C48CAE13}" srcOrd="7" destOrd="0" presId="urn:microsoft.com/office/officeart/2005/8/layout/default"/>
    <dgm:cxn modelId="{63939303-17BE-4AD9-B3AB-587AA6140A2C}" type="presParOf" srcId="{D60D3070-911F-4D20-9A55-7F7ED704C127}" destId="{1D4499E5-BB53-4C4E-A374-3A36B3B3ABA2}" srcOrd="8" destOrd="0" presId="urn:microsoft.com/office/officeart/2005/8/layout/default"/>
    <dgm:cxn modelId="{44666AB4-0C60-4515-A34E-0B3E76144BED}" type="presParOf" srcId="{D60D3070-911F-4D20-9A55-7F7ED704C127}" destId="{0C8340F4-99F3-46CE-BFDD-61F4A75A60A8}" srcOrd="9" destOrd="0" presId="urn:microsoft.com/office/officeart/2005/8/layout/default"/>
    <dgm:cxn modelId="{A40C7CF9-325C-45EA-A598-ED68FF4AE48F}" type="presParOf" srcId="{D60D3070-911F-4D20-9A55-7F7ED704C127}" destId="{28B970F7-2C79-45EF-BD0C-87D3AB6A947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FB398E-0BD9-4C1C-966F-F99A02F4CC97}" type="doc">
      <dgm:prSet loTypeId="urn:microsoft.com/office/officeart/2008/layout/SquareAccentLis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DEC1D1F5-9802-4C3C-BEB9-DBE0A08B590F}">
      <dgm:prSet phldrT="[Texto]"/>
      <dgm:spPr/>
      <dgm:t>
        <a:bodyPr/>
        <a:lstStyle/>
        <a:p>
          <a:r>
            <a:rPr lang="es-MX" dirty="0" smtClean="0"/>
            <a:t>1. Valor económico de la empresa (estáticos)</a:t>
          </a:r>
          <a:endParaRPr lang="es-MX" dirty="0"/>
        </a:p>
      </dgm:t>
    </dgm:pt>
    <dgm:pt modelId="{77C49746-6802-4D21-BEAB-04EA0B782EA2}" type="parTrans" cxnId="{F37CBFD3-CBDE-4B64-9B6C-AC280ABB72AF}">
      <dgm:prSet/>
      <dgm:spPr/>
      <dgm:t>
        <a:bodyPr/>
        <a:lstStyle/>
        <a:p>
          <a:endParaRPr lang="es-MX"/>
        </a:p>
      </dgm:t>
    </dgm:pt>
    <dgm:pt modelId="{24A2712A-3FA6-4EF1-A4B8-042F8EE26C29}" type="sibTrans" cxnId="{F37CBFD3-CBDE-4B64-9B6C-AC280ABB72AF}">
      <dgm:prSet/>
      <dgm:spPr/>
      <dgm:t>
        <a:bodyPr/>
        <a:lstStyle/>
        <a:p>
          <a:endParaRPr lang="es-MX"/>
        </a:p>
      </dgm:t>
    </dgm:pt>
    <dgm:pt modelId="{F4CD89E1-B927-4FB9-B5B3-83FAEB1C2A2C}">
      <dgm:prSet phldrT="[Texto]"/>
      <dgm:spPr/>
      <dgm:t>
        <a:bodyPr/>
        <a:lstStyle/>
        <a:p>
          <a:r>
            <a:rPr lang="es-MX" dirty="0" smtClean="0"/>
            <a:t>Valor Nominal</a:t>
          </a:r>
          <a:endParaRPr lang="es-MX" dirty="0"/>
        </a:p>
      </dgm:t>
    </dgm:pt>
    <dgm:pt modelId="{3E620E09-44C9-4683-8E5B-39B90F14396C}" type="parTrans" cxnId="{EB5CB0EA-A5E7-4ADF-B475-DE7DA8BE0CFD}">
      <dgm:prSet/>
      <dgm:spPr/>
      <dgm:t>
        <a:bodyPr/>
        <a:lstStyle/>
        <a:p>
          <a:endParaRPr lang="es-MX"/>
        </a:p>
      </dgm:t>
    </dgm:pt>
    <dgm:pt modelId="{3875EDFD-CCEE-49CA-9B9D-F9B75C62A87A}" type="sibTrans" cxnId="{EB5CB0EA-A5E7-4ADF-B475-DE7DA8BE0CFD}">
      <dgm:prSet/>
      <dgm:spPr/>
      <dgm:t>
        <a:bodyPr/>
        <a:lstStyle/>
        <a:p>
          <a:endParaRPr lang="es-MX"/>
        </a:p>
      </dgm:t>
    </dgm:pt>
    <dgm:pt modelId="{8FECE6FA-6B99-4DEC-86A7-028A9159340C}">
      <dgm:prSet phldrT="[Texto]"/>
      <dgm:spPr/>
      <dgm:t>
        <a:bodyPr/>
        <a:lstStyle/>
        <a:p>
          <a:r>
            <a:rPr lang="es-MX" dirty="0" smtClean="0"/>
            <a:t>Valor Contable </a:t>
          </a:r>
          <a:endParaRPr lang="es-MX" dirty="0"/>
        </a:p>
      </dgm:t>
    </dgm:pt>
    <dgm:pt modelId="{C60D619C-1A46-42AC-9F71-CE423861234B}" type="parTrans" cxnId="{439AE428-52C7-42F3-B145-A5FC292C2DCD}">
      <dgm:prSet/>
      <dgm:spPr/>
      <dgm:t>
        <a:bodyPr/>
        <a:lstStyle/>
        <a:p>
          <a:endParaRPr lang="es-MX"/>
        </a:p>
      </dgm:t>
    </dgm:pt>
    <dgm:pt modelId="{00909D4E-9A11-4CA0-BF44-C9407E58786E}" type="sibTrans" cxnId="{439AE428-52C7-42F3-B145-A5FC292C2DCD}">
      <dgm:prSet/>
      <dgm:spPr/>
      <dgm:t>
        <a:bodyPr/>
        <a:lstStyle/>
        <a:p>
          <a:endParaRPr lang="es-MX"/>
        </a:p>
      </dgm:t>
    </dgm:pt>
    <dgm:pt modelId="{DB796EF2-A8FC-426A-B96C-1610D08340B0}">
      <dgm:prSet phldrT="[Texto]"/>
      <dgm:spPr/>
      <dgm:t>
        <a:bodyPr/>
        <a:lstStyle/>
        <a:p>
          <a:r>
            <a:rPr lang="es-MX" dirty="0" smtClean="0"/>
            <a:t>Valor neto real</a:t>
          </a:r>
          <a:endParaRPr lang="es-MX" dirty="0"/>
        </a:p>
      </dgm:t>
    </dgm:pt>
    <dgm:pt modelId="{055283FC-E1B5-40BF-B138-FCA7DBE85EB5}" type="parTrans" cxnId="{E29EA116-D5C9-4FA4-A66C-550E845122BD}">
      <dgm:prSet/>
      <dgm:spPr/>
      <dgm:t>
        <a:bodyPr/>
        <a:lstStyle/>
        <a:p>
          <a:endParaRPr lang="es-MX"/>
        </a:p>
      </dgm:t>
    </dgm:pt>
    <dgm:pt modelId="{56FC2EED-E34F-4EB2-BBEF-A3D508B5ABFC}" type="sibTrans" cxnId="{E29EA116-D5C9-4FA4-A66C-550E845122BD}">
      <dgm:prSet/>
      <dgm:spPr/>
      <dgm:t>
        <a:bodyPr/>
        <a:lstStyle/>
        <a:p>
          <a:endParaRPr lang="es-MX"/>
        </a:p>
      </dgm:t>
    </dgm:pt>
    <dgm:pt modelId="{14D98ACF-CCA8-48E5-B833-6EE5152054AA}">
      <dgm:prSet phldrT="[Texto]"/>
      <dgm:spPr/>
      <dgm:t>
        <a:bodyPr/>
        <a:lstStyle/>
        <a:p>
          <a:r>
            <a:rPr lang="es-MX" dirty="0" smtClean="0"/>
            <a:t>2. Valor Financiero de la empresa (Dinámicos)</a:t>
          </a:r>
          <a:endParaRPr lang="es-MX" dirty="0"/>
        </a:p>
      </dgm:t>
    </dgm:pt>
    <dgm:pt modelId="{A104E686-1BAD-433D-8A40-BC200D2D5AF2}" type="parTrans" cxnId="{441CD9EE-5E40-44AF-BE07-271866816F1D}">
      <dgm:prSet/>
      <dgm:spPr/>
      <dgm:t>
        <a:bodyPr/>
        <a:lstStyle/>
        <a:p>
          <a:endParaRPr lang="es-MX"/>
        </a:p>
      </dgm:t>
    </dgm:pt>
    <dgm:pt modelId="{94E72BAA-4328-4FD1-B912-54774CF015B1}" type="sibTrans" cxnId="{441CD9EE-5E40-44AF-BE07-271866816F1D}">
      <dgm:prSet/>
      <dgm:spPr/>
      <dgm:t>
        <a:bodyPr/>
        <a:lstStyle/>
        <a:p>
          <a:endParaRPr lang="es-MX"/>
        </a:p>
      </dgm:t>
    </dgm:pt>
    <dgm:pt modelId="{06BD4B76-4314-45DE-B60C-F6372F0CA8D6}">
      <dgm:prSet phldrT="[Texto]"/>
      <dgm:spPr/>
      <dgm:t>
        <a:bodyPr/>
        <a:lstStyle/>
        <a:p>
          <a:r>
            <a:rPr lang="es-MX" dirty="0" smtClean="0"/>
            <a:t>Descuento de flujos de caja libres </a:t>
          </a:r>
          <a:endParaRPr lang="es-MX" dirty="0"/>
        </a:p>
      </dgm:t>
    </dgm:pt>
    <dgm:pt modelId="{BA0308AC-9C01-4EBD-AAA4-6C8E6C12B99B}" type="parTrans" cxnId="{C777C84B-CA23-4D48-B235-ED7B5D9070A6}">
      <dgm:prSet/>
      <dgm:spPr/>
      <dgm:t>
        <a:bodyPr/>
        <a:lstStyle/>
        <a:p>
          <a:endParaRPr lang="es-MX"/>
        </a:p>
      </dgm:t>
    </dgm:pt>
    <dgm:pt modelId="{4E415834-81CF-4A61-9054-C607CE6C86E9}" type="sibTrans" cxnId="{C777C84B-CA23-4D48-B235-ED7B5D9070A6}">
      <dgm:prSet/>
      <dgm:spPr/>
      <dgm:t>
        <a:bodyPr/>
        <a:lstStyle/>
        <a:p>
          <a:endParaRPr lang="es-MX"/>
        </a:p>
      </dgm:t>
    </dgm:pt>
    <dgm:pt modelId="{EDC14A64-0847-4FF0-8965-48C89A54BA5F}">
      <dgm:prSet phldrT="[Texto]"/>
      <dgm:spPr/>
      <dgm:t>
        <a:bodyPr/>
        <a:lstStyle/>
        <a:p>
          <a:r>
            <a:rPr lang="es-MX" dirty="0" smtClean="0"/>
            <a:t>Descuento de flujos disponibles para los accionistas</a:t>
          </a:r>
          <a:endParaRPr lang="es-MX" dirty="0"/>
        </a:p>
      </dgm:t>
    </dgm:pt>
    <dgm:pt modelId="{734BB38A-D2E8-463D-916B-7EAC6DE9A8BE}" type="parTrans" cxnId="{B5F0A7DC-7B8E-464B-9C5D-A3D8F5B7DE62}">
      <dgm:prSet/>
      <dgm:spPr/>
      <dgm:t>
        <a:bodyPr/>
        <a:lstStyle/>
        <a:p>
          <a:endParaRPr lang="es-MX"/>
        </a:p>
      </dgm:t>
    </dgm:pt>
    <dgm:pt modelId="{0F6651FC-AB27-442E-93C3-77AAC49577B1}" type="sibTrans" cxnId="{B5F0A7DC-7B8E-464B-9C5D-A3D8F5B7DE62}">
      <dgm:prSet/>
      <dgm:spPr/>
      <dgm:t>
        <a:bodyPr/>
        <a:lstStyle/>
        <a:p>
          <a:endParaRPr lang="es-MX"/>
        </a:p>
      </dgm:t>
    </dgm:pt>
    <dgm:pt modelId="{596E9158-19DB-480E-83A8-ADBB29D5518B}">
      <dgm:prSet phldrT="[Texto]"/>
      <dgm:spPr/>
      <dgm:t>
        <a:bodyPr/>
        <a:lstStyle/>
        <a:p>
          <a:r>
            <a:rPr lang="es-MX" dirty="0" smtClean="0"/>
            <a:t>Descuento de flujos de caja de capital</a:t>
          </a:r>
          <a:endParaRPr lang="es-MX" dirty="0"/>
        </a:p>
      </dgm:t>
    </dgm:pt>
    <dgm:pt modelId="{877C2618-041C-4F83-9BA1-D8A67355EBA2}" type="parTrans" cxnId="{3F209217-5C86-4E07-90B8-CE70CECE8BA5}">
      <dgm:prSet/>
      <dgm:spPr/>
      <dgm:t>
        <a:bodyPr/>
        <a:lstStyle/>
        <a:p>
          <a:endParaRPr lang="es-MX"/>
        </a:p>
      </dgm:t>
    </dgm:pt>
    <dgm:pt modelId="{1667B33B-CC7A-4BC6-9949-4560B551BC27}" type="sibTrans" cxnId="{3F209217-5C86-4E07-90B8-CE70CECE8BA5}">
      <dgm:prSet/>
      <dgm:spPr/>
      <dgm:t>
        <a:bodyPr/>
        <a:lstStyle/>
        <a:p>
          <a:endParaRPr lang="es-MX"/>
        </a:p>
      </dgm:t>
    </dgm:pt>
    <dgm:pt modelId="{B9BD5C12-5DAE-49BD-A4DF-38D065F020A5}">
      <dgm:prSet/>
      <dgm:spPr/>
      <dgm:t>
        <a:bodyPr/>
        <a:lstStyle/>
        <a:p>
          <a:r>
            <a:rPr lang="es-MX" dirty="0" smtClean="0"/>
            <a:t>Valor sustancial</a:t>
          </a:r>
          <a:endParaRPr lang="es-MX" dirty="0"/>
        </a:p>
      </dgm:t>
    </dgm:pt>
    <dgm:pt modelId="{F1F567D4-CE42-4241-B196-869BFEBD539B}" type="parTrans" cxnId="{99C6707D-F9E1-44DD-AF2E-E734626842CD}">
      <dgm:prSet/>
      <dgm:spPr/>
      <dgm:t>
        <a:bodyPr/>
        <a:lstStyle/>
        <a:p>
          <a:endParaRPr lang="es-MX"/>
        </a:p>
      </dgm:t>
    </dgm:pt>
    <dgm:pt modelId="{1445E146-4372-430D-97ED-D82550A2E882}" type="sibTrans" cxnId="{99C6707D-F9E1-44DD-AF2E-E734626842CD}">
      <dgm:prSet/>
      <dgm:spPr/>
      <dgm:t>
        <a:bodyPr/>
        <a:lstStyle/>
        <a:p>
          <a:endParaRPr lang="es-MX"/>
        </a:p>
      </dgm:t>
    </dgm:pt>
    <dgm:pt modelId="{224A271B-E5DF-4A2E-A60E-58A890B95986}">
      <dgm:prSet/>
      <dgm:spPr/>
      <dgm:t>
        <a:bodyPr/>
        <a:lstStyle/>
        <a:p>
          <a:r>
            <a:rPr lang="es-MX" dirty="0" smtClean="0"/>
            <a:t>Valor de liquidación</a:t>
          </a:r>
          <a:endParaRPr lang="es-MX" dirty="0"/>
        </a:p>
      </dgm:t>
    </dgm:pt>
    <dgm:pt modelId="{89E3EA68-A23A-42CE-B9BC-BF60D2249505}" type="parTrans" cxnId="{38EBCFA0-7895-4412-BCCE-6C02D2BBD16C}">
      <dgm:prSet/>
      <dgm:spPr/>
      <dgm:t>
        <a:bodyPr/>
        <a:lstStyle/>
        <a:p>
          <a:endParaRPr lang="es-MX"/>
        </a:p>
      </dgm:t>
    </dgm:pt>
    <dgm:pt modelId="{AAD48CE7-FD9A-482B-9E5B-97BA9BCC09B7}" type="sibTrans" cxnId="{38EBCFA0-7895-4412-BCCE-6C02D2BBD16C}">
      <dgm:prSet/>
      <dgm:spPr/>
      <dgm:t>
        <a:bodyPr/>
        <a:lstStyle/>
        <a:p>
          <a:endParaRPr lang="es-MX"/>
        </a:p>
      </dgm:t>
    </dgm:pt>
    <dgm:pt modelId="{C4F088E0-7D74-4318-866E-0F8F6D162B2C}">
      <dgm:prSet/>
      <dgm:spPr/>
      <dgm:t>
        <a:bodyPr/>
        <a:lstStyle/>
        <a:p>
          <a:r>
            <a:rPr lang="es-MX" dirty="0" smtClean="0"/>
            <a:t>Valor de reposición</a:t>
          </a:r>
          <a:endParaRPr lang="es-MX" dirty="0"/>
        </a:p>
      </dgm:t>
    </dgm:pt>
    <dgm:pt modelId="{64D7E0DC-7613-47E6-B19B-76C976B026FA}" type="parTrans" cxnId="{5C0DB1BA-9B21-4FFC-B150-282DB64B7C5F}">
      <dgm:prSet/>
      <dgm:spPr/>
      <dgm:t>
        <a:bodyPr/>
        <a:lstStyle/>
        <a:p>
          <a:endParaRPr lang="es-MX"/>
        </a:p>
      </dgm:t>
    </dgm:pt>
    <dgm:pt modelId="{4A37C5BE-FC49-4F0C-B4B8-6BC4A2A898C6}" type="sibTrans" cxnId="{5C0DB1BA-9B21-4FFC-B150-282DB64B7C5F}">
      <dgm:prSet/>
      <dgm:spPr/>
      <dgm:t>
        <a:bodyPr/>
        <a:lstStyle/>
        <a:p>
          <a:endParaRPr lang="es-MX"/>
        </a:p>
      </dgm:t>
    </dgm:pt>
    <dgm:pt modelId="{DE15161D-38E3-4B6B-86BB-A18A4EEB9CFB}">
      <dgm:prSet phldrT="[Texto]"/>
      <dgm:spPr/>
      <dgm:t>
        <a:bodyPr/>
        <a:lstStyle/>
        <a:p>
          <a:r>
            <a:rPr lang="es-MX" dirty="0" smtClean="0"/>
            <a:t>Beneficios descontadas</a:t>
          </a:r>
          <a:endParaRPr lang="es-MX" dirty="0"/>
        </a:p>
      </dgm:t>
    </dgm:pt>
    <dgm:pt modelId="{8FA70DBF-40CF-43D2-9076-02D904BF89AE}" type="parTrans" cxnId="{56CC2E45-2FEA-4CAA-9B54-923F11944CB4}">
      <dgm:prSet/>
      <dgm:spPr/>
      <dgm:t>
        <a:bodyPr/>
        <a:lstStyle/>
        <a:p>
          <a:endParaRPr lang="es-MX"/>
        </a:p>
      </dgm:t>
    </dgm:pt>
    <dgm:pt modelId="{2E1CD1B8-264C-4646-B2A7-D15513E4584C}" type="sibTrans" cxnId="{56CC2E45-2FEA-4CAA-9B54-923F11944CB4}">
      <dgm:prSet/>
      <dgm:spPr/>
      <dgm:t>
        <a:bodyPr/>
        <a:lstStyle/>
        <a:p>
          <a:endParaRPr lang="es-MX"/>
        </a:p>
      </dgm:t>
    </dgm:pt>
    <dgm:pt modelId="{F53FF9F0-515B-4118-9E45-67C9D2CD69F6}">
      <dgm:prSet phldrT="[Texto]"/>
      <dgm:spPr/>
      <dgm:t>
        <a:bodyPr/>
        <a:lstStyle/>
        <a:p>
          <a:r>
            <a:rPr lang="es-MX" dirty="0" smtClean="0"/>
            <a:t>Ajusted present Value</a:t>
          </a:r>
          <a:endParaRPr lang="es-MX" dirty="0"/>
        </a:p>
      </dgm:t>
    </dgm:pt>
    <dgm:pt modelId="{30C6FF47-2C04-4E3F-A084-ABDE03AB6816}" type="parTrans" cxnId="{299CEE2C-7002-4FD2-9443-DDC28C15FFD6}">
      <dgm:prSet/>
      <dgm:spPr/>
      <dgm:t>
        <a:bodyPr/>
        <a:lstStyle/>
        <a:p>
          <a:endParaRPr lang="es-MX"/>
        </a:p>
      </dgm:t>
    </dgm:pt>
    <dgm:pt modelId="{3D9EAF5D-5837-43A8-9961-5E4DF50EF125}" type="sibTrans" cxnId="{299CEE2C-7002-4FD2-9443-DDC28C15FFD6}">
      <dgm:prSet/>
      <dgm:spPr/>
      <dgm:t>
        <a:bodyPr/>
        <a:lstStyle/>
        <a:p>
          <a:endParaRPr lang="es-MX"/>
        </a:p>
      </dgm:t>
    </dgm:pt>
    <dgm:pt modelId="{B8068AF6-1824-4B7E-BCD6-C7ECCE072C89}" type="pres">
      <dgm:prSet presAssocID="{BAFB398E-0BD9-4C1C-966F-F99A02F4CC9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A3AB3CB8-93A6-4B3C-AFD1-0D00B36FFFEC}" type="pres">
      <dgm:prSet presAssocID="{DEC1D1F5-9802-4C3C-BEB9-DBE0A08B590F}" presName="root" presStyleCnt="0">
        <dgm:presLayoutVars>
          <dgm:chMax/>
          <dgm:chPref/>
        </dgm:presLayoutVars>
      </dgm:prSet>
      <dgm:spPr/>
    </dgm:pt>
    <dgm:pt modelId="{FB514444-322E-4C94-9936-8FE8C045520F}" type="pres">
      <dgm:prSet presAssocID="{DEC1D1F5-9802-4C3C-BEB9-DBE0A08B590F}" presName="rootComposite" presStyleCnt="0">
        <dgm:presLayoutVars/>
      </dgm:prSet>
      <dgm:spPr/>
    </dgm:pt>
    <dgm:pt modelId="{E3424B99-D91A-401E-8D73-F8CCC0F4571C}" type="pres">
      <dgm:prSet presAssocID="{DEC1D1F5-9802-4C3C-BEB9-DBE0A08B590F}" presName="ParentAccent" presStyleLbl="alignNode1" presStyleIdx="0" presStyleCnt="2"/>
      <dgm:spPr/>
    </dgm:pt>
    <dgm:pt modelId="{5D6C45F9-36CC-48D9-9EEA-40EBA5D76CC5}" type="pres">
      <dgm:prSet presAssocID="{DEC1D1F5-9802-4C3C-BEB9-DBE0A08B590F}" presName="ParentSmallAccent" presStyleLbl="fgAcc1" presStyleIdx="0" presStyleCnt="2"/>
      <dgm:spPr/>
    </dgm:pt>
    <dgm:pt modelId="{72293312-6D4F-4F2F-B6A4-F372C5FFE134}" type="pres">
      <dgm:prSet presAssocID="{DEC1D1F5-9802-4C3C-BEB9-DBE0A08B590F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B2BCBF8-9830-40FE-BBD6-652AE0993AFF}" type="pres">
      <dgm:prSet presAssocID="{DEC1D1F5-9802-4C3C-BEB9-DBE0A08B590F}" presName="childShape" presStyleCnt="0">
        <dgm:presLayoutVars>
          <dgm:chMax val="0"/>
          <dgm:chPref val="0"/>
        </dgm:presLayoutVars>
      </dgm:prSet>
      <dgm:spPr/>
    </dgm:pt>
    <dgm:pt modelId="{7E7FBD0E-231F-4897-9179-EE330162BE79}" type="pres">
      <dgm:prSet presAssocID="{F4CD89E1-B927-4FB9-B5B3-83FAEB1C2A2C}" presName="childComposite" presStyleCnt="0">
        <dgm:presLayoutVars>
          <dgm:chMax val="0"/>
          <dgm:chPref val="0"/>
        </dgm:presLayoutVars>
      </dgm:prSet>
      <dgm:spPr/>
    </dgm:pt>
    <dgm:pt modelId="{6A0D87BB-D320-40CF-A4BA-D26578A72C68}" type="pres">
      <dgm:prSet presAssocID="{F4CD89E1-B927-4FB9-B5B3-83FAEB1C2A2C}" presName="ChildAccent" presStyleLbl="solidFgAcc1" presStyleIdx="0" presStyleCnt="11"/>
      <dgm:spPr/>
    </dgm:pt>
    <dgm:pt modelId="{3DFC91BC-AB45-4897-9C73-A9B3F09B9616}" type="pres">
      <dgm:prSet presAssocID="{F4CD89E1-B927-4FB9-B5B3-83FAEB1C2A2C}" presName="Child" presStyleLbl="revTx" presStyleIdx="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29E6A5-64C9-4A76-BDC7-1B6BEB78D378}" type="pres">
      <dgm:prSet presAssocID="{8FECE6FA-6B99-4DEC-86A7-028A9159340C}" presName="childComposite" presStyleCnt="0">
        <dgm:presLayoutVars>
          <dgm:chMax val="0"/>
          <dgm:chPref val="0"/>
        </dgm:presLayoutVars>
      </dgm:prSet>
      <dgm:spPr/>
    </dgm:pt>
    <dgm:pt modelId="{CCC529BA-D329-4F68-9F3F-0D12526676BC}" type="pres">
      <dgm:prSet presAssocID="{8FECE6FA-6B99-4DEC-86A7-028A9159340C}" presName="ChildAccent" presStyleLbl="solidFgAcc1" presStyleIdx="1" presStyleCnt="11"/>
      <dgm:spPr/>
    </dgm:pt>
    <dgm:pt modelId="{F80CE7B8-139B-4476-822B-4A7B983BCD44}" type="pres">
      <dgm:prSet presAssocID="{8FECE6FA-6B99-4DEC-86A7-028A9159340C}" presName="Child" presStyleLbl="revTx" presStyleIdx="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BCA871-F8F3-47DD-A460-CECC7C9C91F0}" type="pres">
      <dgm:prSet presAssocID="{DB796EF2-A8FC-426A-B96C-1610D08340B0}" presName="childComposite" presStyleCnt="0">
        <dgm:presLayoutVars>
          <dgm:chMax val="0"/>
          <dgm:chPref val="0"/>
        </dgm:presLayoutVars>
      </dgm:prSet>
      <dgm:spPr/>
    </dgm:pt>
    <dgm:pt modelId="{6D297BA8-B81D-45BB-A1C4-42BCFCB360BC}" type="pres">
      <dgm:prSet presAssocID="{DB796EF2-A8FC-426A-B96C-1610D08340B0}" presName="ChildAccent" presStyleLbl="solidFgAcc1" presStyleIdx="2" presStyleCnt="11"/>
      <dgm:spPr/>
    </dgm:pt>
    <dgm:pt modelId="{A159C71D-C431-4C8C-87C8-52B1E5573C57}" type="pres">
      <dgm:prSet presAssocID="{DB796EF2-A8FC-426A-B96C-1610D08340B0}" presName="Child" presStyleLbl="revTx" presStyleIdx="3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DDE5B3-2CAF-4A39-8452-985854AED520}" type="pres">
      <dgm:prSet presAssocID="{B9BD5C12-5DAE-49BD-A4DF-38D065F020A5}" presName="childComposite" presStyleCnt="0">
        <dgm:presLayoutVars>
          <dgm:chMax val="0"/>
          <dgm:chPref val="0"/>
        </dgm:presLayoutVars>
      </dgm:prSet>
      <dgm:spPr/>
    </dgm:pt>
    <dgm:pt modelId="{D2E1C244-74AA-4AC0-BD3C-04922DCFA139}" type="pres">
      <dgm:prSet presAssocID="{B9BD5C12-5DAE-49BD-A4DF-38D065F020A5}" presName="ChildAccent" presStyleLbl="solidFgAcc1" presStyleIdx="3" presStyleCnt="11"/>
      <dgm:spPr/>
    </dgm:pt>
    <dgm:pt modelId="{6F04E5B6-60E8-4CBF-994B-0239F6BB34B7}" type="pres">
      <dgm:prSet presAssocID="{B9BD5C12-5DAE-49BD-A4DF-38D065F020A5}" presName="Child" presStyleLbl="revTx" presStyleIdx="4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35AF526-5427-40B4-B9F2-6F5966F72C36}" type="pres">
      <dgm:prSet presAssocID="{224A271B-E5DF-4A2E-A60E-58A890B95986}" presName="childComposite" presStyleCnt="0">
        <dgm:presLayoutVars>
          <dgm:chMax val="0"/>
          <dgm:chPref val="0"/>
        </dgm:presLayoutVars>
      </dgm:prSet>
      <dgm:spPr/>
    </dgm:pt>
    <dgm:pt modelId="{6E0FE65B-542D-45A7-AE0B-677A9D4B286F}" type="pres">
      <dgm:prSet presAssocID="{224A271B-E5DF-4A2E-A60E-58A890B95986}" presName="ChildAccent" presStyleLbl="solidFgAcc1" presStyleIdx="4" presStyleCnt="11"/>
      <dgm:spPr/>
    </dgm:pt>
    <dgm:pt modelId="{E2A4411A-91F6-47C2-BA49-67AD7C39DCEC}" type="pres">
      <dgm:prSet presAssocID="{224A271B-E5DF-4A2E-A60E-58A890B95986}" presName="Child" presStyleLbl="revTx" presStyleIdx="5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D1E037-F484-4EB3-9668-52516F1F526E}" type="pres">
      <dgm:prSet presAssocID="{C4F088E0-7D74-4318-866E-0F8F6D162B2C}" presName="childComposite" presStyleCnt="0">
        <dgm:presLayoutVars>
          <dgm:chMax val="0"/>
          <dgm:chPref val="0"/>
        </dgm:presLayoutVars>
      </dgm:prSet>
      <dgm:spPr/>
    </dgm:pt>
    <dgm:pt modelId="{B094D11D-67CC-4400-AB40-3D1B34579D64}" type="pres">
      <dgm:prSet presAssocID="{C4F088E0-7D74-4318-866E-0F8F6D162B2C}" presName="ChildAccent" presStyleLbl="solidFgAcc1" presStyleIdx="5" presStyleCnt="11"/>
      <dgm:spPr/>
    </dgm:pt>
    <dgm:pt modelId="{7962C2D5-AAFF-49A5-9067-A9ED1ED81E54}" type="pres">
      <dgm:prSet presAssocID="{C4F088E0-7D74-4318-866E-0F8F6D162B2C}" presName="Child" presStyleLbl="revTx" presStyleIdx="6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ED57815-7BDB-4338-84B2-BF83E6086794}" type="pres">
      <dgm:prSet presAssocID="{14D98ACF-CCA8-48E5-B833-6EE5152054AA}" presName="root" presStyleCnt="0">
        <dgm:presLayoutVars>
          <dgm:chMax/>
          <dgm:chPref/>
        </dgm:presLayoutVars>
      </dgm:prSet>
      <dgm:spPr/>
    </dgm:pt>
    <dgm:pt modelId="{C49444CD-E0D6-4B11-A8C4-581C5853CB1E}" type="pres">
      <dgm:prSet presAssocID="{14D98ACF-CCA8-48E5-B833-6EE5152054AA}" presName="rootComposite" presStyleCnt="0">
        <dgm:presLayoutVars/>
      </dgm:prSet>
      <dgm:spPr/>
    </dgm:pt>
    <dgm:pt modelId="{5FED29D6-F257-4D2E-AF3C-27A654E82A79}" type="pres">
      <dgm:prSet presAssocID="{14D98ACF-CCA8-48E5-B833-6EE5152054AA}" presName="ParentAccent" presStyleLbl="alignNode1" presStyleIdx="1" presStyleCnt="2"/>
      <dgm:spPr>
        <a:solidFill>
          <a:srgbClr val="C00000"/>
        </a:solidFill>
      </dgm:spPr>
    </dgm:pt>
    <dgm:pt modelId="{4EC0484C-CDFB-4B82-994F-14EDCD98BB90}" type="pres">
      <dgm:prSet presAssocID="{14D98ACF-CCA8-48E5-B833-6EE5152054AA}" presName="ParentSmallAccent" presStyleLbl="fgAcc1" presStyleIdx="1" presStyleCnt="2"/>
      <dgm:spPr/>
    </dgm:pt>
    <dgm:pt modelId="{205C9F43-49EB-4FDE-B367-FBA00365845C}" type="pres">
      <dgm:prSet presAssocID="{14D98ACF-CCA8-48E5-B833-6EE5152054AA}" presName="Parent" presStyleLbl="revTx" presStyleIdx="7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0E2417-3F70-44AD-A4A6-DC8408FE306D}" type="pres">
      <dgm:prSet presAssocID="{14D98ACF-CCA8-48E5-B833-6EE5152054AA}" presName="childShape" presStyleCnt="0">
        <dgm:presLayoutVars>
          <dgm:chMax val="0"/>
          <dgm:chPref val="0"/>
        </dgm:presLayoutVars>
      </dgm:prSet>
      <dgm:spPr/>
    </dgm:pt>
    <dgm:pt modelId="{5638DC33-113C-4DEC-B49D-F3EEA9C6CC1E}" type="pres">
      <dgm:prSet presAssocID="{06BD4B76-4314-45DE-B60C-F6372F0CA8D6}" presName="childComposite" presStyleCnt="0">
        <dgm:presLayoutVars>
          <dgm:chMax val="0"/>
          <dgm:chPref val="0"/>
        </dgm:presLayoutVars>
      </dgm:prSet>
      <dgm:spPr/>
    </dgm:pt>
    <dgm:pt modelId="{2FF253C4-3374-4838-9E34-DE0A1916A371}" type="pres">
      <dgm:prSet presAssocID="{06BD4B76-4314-45DE-B60C-F6372F0CA8D6}" presName="ChildAccent" presStyleLbl="solidFgAcc1" presStyleIdx="6" presStyleCnt="11"/>
      <dgm:spPr/>
    </dgm:pt>
    <dgm:pt modelId="{DBDC3B7B-934C-4CF3-B353-722D8CD1A376}" type="pres">
      <dgm:prSet presAssocID="{06BD4B76-4314-45DE-B60C-F6372F0CA8D6}" presName="Child" presStyleLbl="revTx" presStyleIdx="8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88940B-2434-4468-B809-AB5929672B2A}" type="pres">
      <dgm:prSet presAssocID="{EDC14A64-0847-4FF0-8965-48C89A54BA5F}" presName="childComposite" presStyleCnt="0">
        <dgm:presLayoutVars>
          <dgm:chMax val="0"/>
          <dgm:chPref val="0"/>
        </dgm:presLayoutVars>
      </dgm:prSet>
      <dgm:spPr/>
    </dgm:pt>
    <dgm:pt modelId="{FDDBD048-BEA4-4370-9F93-25CAFF507995}" type="pres">
      <dgm:prSet presAssocID="{EDC14A64-0847-4FF0-8965-48C89A54BA5F}" presName="ChildAccent" presStyleLbl="solidFgAcc1" presStyleIdx="7" presStyleCnt="11"/>
      <dgm:spPr/>
    </dgm:pt>
    <dgm:pt modelId="{2171FECD-3D73-49C9-A8E4-42EA2A8A5DCA}" type="pres">
      <dgm:prSet presAssocID="{EDC14A64-0847-4FF0-8965-48C89A54BA5F}" presName="Child" presStyleLbl="revTx" presStyleIdx="9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26AFEE-ACB6-479F-8CCA-E4B5B57A66C8}" type="pres">
      <dgm:prSet presAssocID="{596E9158-19DB-480E-83A8-ADBB29D5518B}" presName="childComposite" presStyleCnt="0">
        <dgm:presLayoutVars>
          <dgm:chMax val="0"/>
          <dgm:chPref val="0"/>
        </dgm:presLayoutVars>
      </dgm:prSet>
      <dgm:spPr/>
    </dgm:pt>
    <dgm:pt modelId="{8BF6D5A7-8FBC-476B-8326-CEC964F80D3D}" type="pres">
      <dgm:prSet presAssocID="{596E9158-19DB-480E-83A8-ADBB29D5518B}" presName="ChildAccent" presStyleLbl="solidFgAcc1" presStyleIdx="8" presStyleCnt="11"/>
      <dgm:spPr/>
    </dgm:pt>
    <dgm:pt modelId="{A4FEDC4D-ED15-428B-93B2-5CC3FA2D0C41}" type="pres">
      <dgm:prSet presAssocID="{596E9158-19DB-480E-83A8-ADBB29D5518B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B30AB6-354C-4868-BA16-DC828C5E0494}" type="pres">
      <dgm:prSet presAssocID="{DE15161D-38E3-4B6B-86BB-A18A4EEB9CFB}" presName="childComposite" presStyleCnt="0">
        <dgm:presLayoutVars>
          <dgm:chMax val="0"/>
          <dgm:chPref val="0"/>
        </dgm:presLayoutVars>
      </dgm:prSet>
      <dgm:spPr/>
    </dgm:pt>
    <dgm:pt modelId="{66E76043-4971-4C6B-A0EE-DDCB5FBABEA6}" type="pres">
      <dgm:prSet presAssocID="{DE15161D-38E3-4B6B-86BB-A18A4EEB9CFB}" presName="ChildAccent" presStyleLbl="solidFgAcc1" presStyleIdx="9" presStyleCnt="11"/>
      <dgm:spPr/>
    </dgm:pt>
    <dgm:pt modelId="{9340B69F-26B8-4A36-9D10-4BBAB458A22B}" type="pres">
      <dgm:prSet presAssocID="{DE15161D-38E3-4B6B-86BB-A18A4EEB9CFB}" presName="Child" presStyleLbl="revTx" presStyleIdx="1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F53897-6778-4209-BE82-EC1D14CC5579}" type="pres">
      <dgm:prSet presAssocID="{F53FF9F0-515B-4118-9E45-67C9D2CD69F6}" presName="childComposite" presStyleCnt="0">
        <dgm:presLayoutVars>
          <dgm:chMax val="0"/>
          <dgm:chPref val="0"/>
        </dgm:presLayoutVars>
      </dgm:prSet>
      <dgm:spPr/>
    </dgm:pt>
    <dgm:pt modelId="{C1476A93-B04B-4E0E-9BEF-03A5E7215E3A}" type="pres">
      <dgm:prSet presAssocID="{F53FF9F0-515B-4118-9E45-67C9D2CD69F6}" presName="ChildAccent" presStyleLbl="solidFgAcc1" presStyleIdx="10" presStyleCnt="11"/>
      <dgm:spPr/>
    </dgm:pt>
    <dgm:pt modelId="{06A44231-EC36-40EE-8511-BFCA5CA04937}" type="pres">
      <dgm:prSet presAssocID="{F53FF9F0-515B-4118-9E45-67C9D2CD69F6}" presName="Child" presStyleLbl="revTx" presStyleIdx="1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6AD5CA7-C022-4AC3-AF32-5CC5A11AAA8E}" type="presOf" srcId="{8FECE6FA-6B99-4DEC-86A7-028A9159340C}" destId="{F80CE7B8-139B-4476-822B-4A7B983BCD44}" srcOrd="0" destOrd="0" presId="urn:microsoft.com/office/officeart/2008/layout/SquareAccentList"/>
    <dgm:cxn modelId="{78AEACAC-6DC4-44D3-9512-238C29D768D0}" type="presOf" srcId="{DE15161D-38E3-4B6B-86BB-A18A4EEB9CFB}" destId="{9340B69F-26B8-4A36-9D10-4BBAB458A22B}" srcOrd="0" destOrd="0" presId="urn:microsoft.com/office/officeart/2008/layout/SquareAccentList"/>
    <dgm:cxn modelId="{E29EA116-D5C9-4FA4-A66C-550E845122BD}" srcId="{DEC1D1F5-9802-4C3C-BEB9-DBE0A08B590F}" destId="{DB796EF2-A8FC-426A-B96C-1610D08340B0}" srcOrd="2" destOrd="0" parTransId="{055283FC-E1B5-40BF-B138-FCA7DBE85EB5}" sibTransId="{56FC2EED-E34F-4EB2-BBEF-A3D508B5ABFC}"/>
    <dgm:cxn modelId="{F37CBFD3-CBDE-4B64-9B6C-AC280ABB72AF}" srcId="{BAFB398E-0BD9-4C1C-966F-F99A02F4CC97}" destId="{DEC1D1F5-9802-4C3C-BEB9-DBE0A08B590F}" srcOrd="0" destOrd="0" parTransId="{77C49746-6802-4D21-BEAB-04EA0B782EA2}" sibTransId="{24A2712A-3FA6-4EF1-A4B8-042F8EE26C29}"/>
    <dgm:cxn modelId="{3EAC84F4-C3B6-4648-8DC4-27F57DFCEEE9}" type="presOf" srcId="{B9BD5C12-5DAE-49BD-A4DF-38D065F020A5}" destId="{6F04E5B6-60E8-4CBF-994B-0239F6BB34B7}" srcOrd="0" destOrd="0" presId="urn:microsoft.com/office/officeart/2008/layout/SquareAccentList"/>
    <dgm:cxn modelId="{56CC2E45-2FEA-4CAA-9B54-923F11944CB4}" srcId="{14D98ACF-CCA8-48E5-B833-6EE5152054AA}" destId="{DE15161D-38E3-4B6B-86BB-A18A4EEB9CFB}" srcOrd="3" destOrd="0" parTransId="{8FA70DBF-40CF-43D2-9076-02D904BF89AE}" sibTransId="{2E1CD1B8-264C-4646-B2A7-D15513E4584C}"/>
    <dgm:cxn modelId="{BCF3F546-9527-4342-9865-A1555B78A735}" type="presOf" srcId="{06BD4B76-4314-45DE-B60C-F6372F0CA8D6}" destId="{DBDC3B7B-934C-4CF3-B353-722D8CD1A376}" srcOrd="0" destOrd="0" presId="urn:microsoft.com/office/officeart/2008/layout/SquareAccentList"/>
    <dgm:cxn modelId="{DAD0383A-C0D3-4468-BA01-20A5B47B46F7}" type="presOf" srcId="{14D98ACF-CCA8-48E5-B833-6EE5152054AA}" destId="{205C9F43-49EB-4FDE-B367-FBA00365845C}" srcOrd="0" destOrd="0" presId="urn:microsoft.com/office/officeart/2008/layout/SquareAccentList"/>
    <dgm:cxn modelId="{439AE428-52C7-42F3-B145-A5FC292C2DCD}" srcId="{DEC1D1F5-9802-4C3C-BEB9-DBE0A08B590F}" destId="{8FECE6FA-6B99-4DEC-86A7-028A9159340C}" srcOrd="1" destOrd="0" parTransId="{C60D619C-1A46-42AC-9F71-CE423861234B}" sibTransId="{00909D4E-9A11-4CA0-BF44-C9407E58786E}"/>
    <dgm:cxn modelId="{99C6707D-F9E1-44DD-AF2E-E734626842CD}" srcId="{DEC1D1F5-9802-4C3C-BEB9-DBE0A08B590F}" destId="{B9BD5C12-5DAE-49BD-A4DF-38D065F020A5}" srcOrd="3" destOrd="0" parTransId="{F1F567D4-CE42-4241-B196-869BFEBD539B}" sibTransId="{1445E146-4372-430D-97ED-D82550A2E882}"/>
    <dgm:cxn modelId="{E40DB226-76E3-476D-A356-0953212B7E63}" type="presOf" srcId="{F53FF9F0-515B-4118-9E45-67C9D2CD69F6}" destId="{06A44231-EC36-40EE-8511-BFCA5CA04937}" srcOrd="0" destOrd="0" presId="urn:microsoft.com/office/officeart/2008/layout/SquareAccentList"/>
    <dgm:cxn modelId="{90421B2D-F221-465C-BD3A-2B923019CD5E}" type="presOf" srcId="{DEC1D1F5-9802-4C3C-BEB9-DBE0A08B590F}" destId="{72293312-6D4F-4F2F-B6A4-F372C5FFE134}" srcOrd="0" destOrd="0" presId="urn:microsoft.com/office/officeart/2008/layout/SquareAccentList"/>
    <dgm:cxn modelId="{7579E611-C5C0-485B-8650-22188AE960A0}" type="presOf" srcId="{EDC14A64-0847-4FF0-8965-48C89A54BA5F}" destId="{2171FECD-3D73-49C9-A8E4-42EA2A8A5DCA}" srcOrd="0" destOrd="0" presId="urn:microsoft.com/office/officeart/2008/layout/SquareAccentList"/>
    <dgm:cxn modelId="{5C0DB1BA-9B21-4FFC-B150-282DB64B7C5F}" srcId="{DEC1D1F5-9802-4C3C-BEB9-DBE0A08B590F}" destId="{C4F088E0-7D74-4318-866E-0F8F6D162B2C}" srcOrd="5" destOrd="0" parTransId="{64D7E0DC-7613-47E6-B19B-76C976B026FA}" sibTransId="{4A37C5BE-FC49-4F0C-B4B8-6BC4A2A898C6}"/>
    <dgm:cxn modelId="{9BD79D3A-8355-47E3-A04D-AFFFE496A7F3}" type="presOf" srcId="{BAFB398E-0BD9-4C1C-966F-F99A02F4CC97}" destId="{B8068AF6-1824-4B7E-BCD6-C7ECCE072C89}" srcOrd="0" destOrd="0" presId="urn:microsoft.com/office/officeart/2008/layout/SquareAccentList"/>
    <dgm:cxn modelId="{2F6D7297-0BEF-4435-BB7D-45F313EEF73A}" type="presOf" srcId="{F4CD89E1-B927-4FB9-B5B3-83FAEB1C2A2C}" destId="{3DFC91BC-AB45-4897-9C73-A9B3F09B9616}" srcOrd="0" destOrd="0" presId="urn:microsoft.com/office/officeart/2008/layout/SquareAccentList"/>
    <dgm:cxn modelId="{AB6ACC3E-8679-4689-973B-ADF8ACD815B5}" type="presOf" srcId="{596E9158-19DB-480E-83A8-ADBB29D5518B}" destId="{A4FEDC4D-ED15-428B-93B2-5CC3FA2D0C41}" srcOrd="0" destOrd="0" presId="urn:microsoft.com/office/officeart/2008/layout/SquareAccentList"/>
    <dgm:cxn modelId="{299CEE2C-7002-4FD2-9443-DDC28C15FFD6}" srcId="{14D98ACF-CCA8-48E5-B833-6EE5152054AA}" destId="{F53FF9F0-515B-4118-9E45-67C9D2CD69F6}" srcOrd="4" destOrd="0" parTransId="{30C6FF47-2C04-4E3F-A084-ABDE03AB6816}" sibTransId="{3D9EAF5D-5837-43A8-9961-5E4DF50EF125}"/>
    <dgm:cxn modelId="{EB5CB0EA-A5E7-4ADF-B475-DE7DA8BE0CFD}" srcId="{DEC1D1F5-9802-4C3C-BEB9-DBE0A08B590F}" destId="{F4CD89E1-B927-4FB9-B5B3-83FAEB1C2A2C}" srcOrd="0" destOrd="0" parTransId="{3E620E09-44C9-4683-8E5B-39B90F14396C}" sibTransId="{3875EDFD-CCEE-49CA-9B9D-F9B75C62A87A}"/>
    <dgm:cxn modelId="{B5F0A7DC-7B8E-464B-9C5D-A3D8F5B7DE62}" srcId="{14D98ACF-CCA8-48E5-B833-6EE5152054AA}" destId="{EDC14A64-0847-4FF0-8965-48C89A54BA5F}" srcOrd="1" destOrd="0" parTransId="{734BB38A-D2E8-463D-916B-7EAC6DE9A8BE}" sibTransId="{0F6651FC-AB27-442E-93C3-77AAC49577B1}"/>
    <dgm:cxn modelId="{F448D696-C416-4BBB-8466-19B3F560B9FB}" type="presOf" srcId="{224A271B-E5DF-4A2E-A60E-58A890B95986}" destId="{E2A4411A-91F6-47C2-BA49-67AD7C39DCEC}" srcOrd="0" destOrd="0" presId="urn:microsoft.com/office/officeart/2008/layout/SquareAccentList"/>
    <dgm:cxn modelId="{E194B238-092D-40CD-AA47-7871B820BFE9}" type="presOf" srcId="{DB796EF2-A8FC-426A-B96C-1610D08340B0}" destId="{A159C71D-C431-4C8C-87C8-52B1E5573C57}" srcOrd="0" destOrd="0" presId="urn:microsoft.com/office/officeart/2008/layout/SquareAccentList"/>
    <dgm:cxn modelId="{C777C84B-CA23-4D48-B235-ED7B5D9070A6}" srcId="{14D98ACF-CCA8-48E5-B833-6EE5152054AA}" destId="{06BD4B76-4314-45DE-B60C-F6372F0CA8D6}" srcOrd="0" destOrd="0" parTransId="{BA0308AC-9C01-4EBD-AAA4-6C8E6C12B99B}" sibTransId="{4E415834-81CF-4A61-9054-C607CE6C86E9}"/>
    <dgm:cxn modelId="{936826D4-6BB8-4F25-8CAE-7B055543D276}" type="presOf" srcId="{C4F088E0-7D74-4318-866E-0F8F6D162B2C}" destId="{7962C2D5-AAFF-49A5-9067-A9ED1ED81E54}" srcOrd="0" destOrd="0" presId="urn:microsoft.com/office/officeart/2008/layout/SquareAccentList"/>
    <dgm:cxn modelId="{441CD9EE-5E40-44AF-BE07-271866816F1D}" srcId="{BAFB398E-0BD9-4C1C-966F-F99A02F4CC97}" destId="{14D98ACF-CCA8-48E5-B833-6EE5152054AA}" srcOrd="1" destOrd="0" parTransId="{A104E686-1BAD-433D-8A40-BC200D2D5AF2}" sibTransId="{94E72BAA-4328-4FD1-B912-54774CF015B1}"/>
    <dgm:cxn modelId="{38EBCFA0-7895-4412-BCCE-6C02D2BBD16C}" srcId="{DEC1D1F5-9802-4C3C-BEB9-DBE0A08B590F}" destId="{224A271B-E5DF-4A2E-A60E-58A890B95986}" srcOrd="4" destOrd="0" parTransId="{89E3EA68-A23A-42CE-B9BC-BF60D2249505}" sibTransId="{AAD48CE7-FD9A-482B-9E5B-97BA9BCC09B7}"/>
    <dgm:cxn modelId="{3F209217-5C86-4E07-90B8-CE70CECE8BA5}" srcId="{14D98ACF-CCA8-48E5-B833-6EE5152054AA}" destId="{596E9158-19DB-480E-83A8-ADBB29D5518B}" srcOrd="2" destOrd="0" parTransId="{877C2618-041C-4F83-9BA1-D8A67355EBA2}" sibTransId="{1667B33B-CC7A-4BC6-9949-4560B551BC27}"/>
    <dgm:cxn modelId="{FA90EFF6-9674-4D71-8BCE-0B01EAF4B45C}" type="presParOf" srcId="{B8068AF6-1824-4B7E-BCD6-C7ECCE072C89}" destId="{A3AB3CB8-93A6-4B3C-AFD1-0D00B36FFFEC}" srcOrd="0" destOrd="0" presId="urn:microsoft.com/office/officeart/2008/layout/SquareAccentList"/>
    <dgm:cxn modelId="{AAF0BEB0-FF65-470F-B899-580DDF2B9D43}" type="presParOf" srcId="{A3AB3CB8-93A6-4B3C-AFD1-0D00B36FFFEC}" destId="{FB514444-322E-4C94-9936-8FE8C045520F}" srcOrd="0" destOrd="0" presId="urn:microsoft.com/office/officeart/2008/layout/SquareAccentList"/>
    <dgm:cxn modelId="{B912CDBF-A2D1-4300-BAD4-628E991FE279}" type="presParOf" srcId="{FB514444-322E-4C94-9936-8FE8C045520F}" destId="{E3424B99-D91A-401E-8D73-F8CCC0F4571C}" srcOrd="0" destOrd="0" presId="urn:microsoft.com/office/officeart/2008/layout/SquareAccentList"/>
    <dgm:cxn modelId="{52655E03-AC62-4329-B900-E2745C596742}" type="presParOf" srcId="{FB514444-322E-4C94-9936-8FE8C045520F}" destId="{5D6C45F9-36CC-48D9-9EEA-40EBA5D76CC5}" srcOrd="1" destOrd="0" presId="urn:microsoft.com/office/officeart/2008/layout/SquareAccentList"/>
    <dgm:cxn modelId="{62A6E77F-8B9B-4F5F-A681-B0E600DB6FE9}" type="presParOf" srcId="{FB514444-322E-4C94-9936-8FE8C045520F}" destId="{72293312-6D4F-4F2F-B6A4-F372C5FFE134}" srcOrd="2" destOrd="0" presId="urn:microsoft.com/office/officeart/2008/layout/SquareAccentList"/>
    <dgm:cxn modelId="{8AAE5E4E-E96C-4399-901B-E2B4DE35483B}" type="presParOf" srcId="{A3AB3CB8-93A6-4B3C-AFD1-0D00B36FFFEC}" destId="{AB2BCBF8-9830-40FE-BBD6-652AE0993AFF}" srcOrd="1" destOrd="0" presId="urn:microsoft.com/office/officeart/2008/layout/SquareAccentList"/>
    <dgm:cxn modelId="{0AB15DB8-871F-4FDC-A6DB-9DA310A83EAA}" type="presParOf" srcId="{AB2BCBF8-9830-40FE-BBD6-652AE0993AFF}" destId="{7E7FBD0E-231F-4897-9179-EE330162BE79}" srcOrd="0" destOrd="0" presId="urn:microsoft.com/office/officeart/2008/layout/SquareAccentList"/>
    <dgm:cxn modelId="{8C0BB10E-6B8C-4DD2-B8B8-AE821DD5740D}" type="presParOf" srcId="{7E7FBD0E-231F-4897-9179-EE330162BE79}" destId="{6A0D87BB-D320-40CF-A4BA-D26578A72C68}" srcOrd="0" destOrd="0" presId="urn:microsoft.com/office/officeart/2008/layout/SquareAccentList"/>
    <dgm:cxn modelId="{A445A326-87CE-4A15-97D5-FC772DF34876}" type="presParOf" srcId="{7E7FBD0E-231F-4897-9179-EE330162BE79}" destId="{3DFC91BC-AB45-4897-9C73-A9B3F09B9616}" srcOrd="1" destOrd="0" presId="urn:microsoft.com/office/officeart/2008/layout/SquareAccentList"/>
    <dgm:cxn modelId="{8F61C58F-6456-47AE-943A-83C1BD501509}" type="presParOf" srcId="{AB2BCBF8-9830-40FE-BBD6-652AE0993AFF}" destId="{E129E6A5-64C9-4A76-BDC7-1B6BEB78D378}" srcOrd="1" destOrd="0" presId="urn:microsoft.com/office/officeart/2008/layout/SquareAccentList"/>
    <dgm:cxn modelId="{424CA34F-0561-414B-B109-422DA1004F7C}" type="presParOf" srcId="{E129E6A5-64C9-4A76-BDC7-1B6BEB78D378}" destId="{CCC529BA-D329-4F68-9F3F-0D12526676BC}" srcOrd="0" destOrd="0" presId="urn:microsoft.com/office/officeart/2008/layout/SquareAccentList"/>
    <dgm:cxn modelId="{511B3644-FB4C-4D83-9F32-A98A7ECCB1D0}" type="presParOf" srcId="{E129E6A5-64C9-4A76-BDC7-1B6BEB78D378}" destId="{F80CE7B8-139B-4476-822B-4A7B983BCD44}" srcOrd="1" destOrd="0" presId="urn:microsoft.com/office/officeart/2008/layout/SquareAccentList"/>
    <dgm:cxn modelId="{EE999882-F924-4DF1-8F1D-E527D2A0A5E9}" type="presParOf" srcId="{AB2BCBF8-9830-40FE-BBD6-652AE0993AFF}" destId="{26BCA871-F8F3-47DD-A460-CECC7C9C91F0}" srcOrd="2" destOrd="0" presId="urn:microsoft.com/office/officeart/2008/layout/SquareAccentList"/>
    <dgm:cxn modelId="{54398AFE-8730-43C0-A9CC-AF2045C0BC92}" type="presParOf" srcId="{26BCA871-F8F3-47DD-A460-CECC7C9C91F0}" destId="{6D297BA8-B81D-45BB-A1C4-42BCFCB360BC}" srcOrd="0" destOrd="0" presId="urn:microsoft.com/office/officeart/2008/layout/SquareAccentList"/>
    <dgm:cxn modelId="{158A4602-32D5-48BE-9CE0-02317100230E}" type="presParOf" srcId="{26BCA871-F8F3-47DD-A460-CECC7C9C91F0}" destId="{A159C71D-C431-4C8C-87C8-52B1E5573C57}" srcOrd="1" destOrd="0" presId="urn:microsoft.com/office/officeart/2008/layout/SquareAccentList"/>
    <dgm:cxn modelId="{09C52215-D22A-4931-A2B0-C1DC77912AEA}" type="presParOf" srcId="{AB2BCBF8-9830-40FE-BBD6-652AE0993AFF}" destId="{91DDE5B3-2CAF-4A39-8452-985854AED520}" srcOrd="3" destOrd="0" presId="urn:microsoft.com/office/officeart/2008/layout/SquareAccentList"/>
    <dgm:cxn modelId="{2BBF6A92-039F-4901-9672-A90A9B68DB07}" type="presParOf" srcId="{91DDE5B3-2CAF-4A39-8452-985854AED520}" destId="{D2E1C244-74AA-4AC0-BD3C-04922DCFA139}" srcOrd="0" destOrd="0" presId="urn:microsoft.com/office/officeart/2008/layout/SquareAccentList"/>
    <dgm:cxn modelId="{050F7304-4389-4D72-9260-8A73D3D7E172}" type="presParOf" srcId="{91DDE5B3-2CAF-4A39-8452-985854AED520}" destId="{6F04E5B6-60E8-4CBF-994B-0239F6BB34B7}" srcOrd="1" destOrd="0" presId="urn:microsoft.com/office/officeart/2008/layout/SquareAccentList"/>
    <dgm:cxn modelId="{6CC9A278-E809-48CF-9FEA-D3AC7D543204}" type="presParOf" srcId="{AB2BCBF8-9830-40FE-BBD6-652AE0993AFF}" destId="{335AF526-5427-40B4-B9F2-6F5966F72C36}" srcOrd="4" destOrd="0" presId="urn:microsoft.com/office/officeart/2008/layout/SquareAccentList"/>
    <dgm:cxn modelId="{08C5EC12-4221-4CDF-89AD-689137155C13}" type="presParOf" srcId="{335AF526-5427-40B4-B9F2-6F5966F72C36}" destId="{6E0FE65B-542D-45A7-AE0B-677A9D4B286F}" srcOrd="0" destOrd="0" presId="urn:microsoft.com/office/officeart/2008/layout/SquareAccentList"/>
    <dgm:cxn modelId="{0D263DAC-BF1F-4496-9CF8-F19C7244B999}" type="presParOf" srcId="{335AF526-5427-40B4-B9F2-6F5966F72C36}" destId="{E2A4411A-91F6-47C2-BA49-67AD7C39DCEC}" srcOrd="1" destOrd="0" presId="urn:microsoft.com/office/officeart/2008/layout/SquareAccentList"/>
    <dgm:cxn modelId="{831B7AFD-A4BA-44B0-8A5D-02A672BA3ACA}" type="presParOf" srcId="{AB2BCBF8-9830-40FE-BBD6-652AE0993AFF}" destId="{19D1E037-F484-4EB3-9668-52516F1F526E}" srcOrd="5" destOrd="0" presId="urn:microsoft.com/office/officeart/2008/layout/SquareAccentList"/>
    <dgm:cxn modelId="{C25D6181-F0C9-41FA-8DC7-3B1139DBED6F}" type="presParOf" srcId="{19D1E037-F484-4EB3-9668-52516F1F526E}" destId="{B094D11D-67CC-4400-AB40-3D1B34579D64}" srcOrd="0" destOrd="0" presId="urn:microsoft.com/office/officeart/2008/layout/SquareAccentList"/>
    <dgm:cxn modelId="{9660D9DA-893D-4507-8C92-9BF2DC7912DD}" type="presParOf" srcId="{19D1E037-F484-4EB3-9668-52516F1F526E}" destId="{7962C2D5-AAFF-49A5-9067-A9ED1ED81E54}" srcOrd="1" destOrd="0" presId="urn:microsoft.com/office/officeart/2008/layout/SquareAccentList"/>
    <dgm:cxn modelId="{BB0296BE-DE57-4389-9213-DADCBABEAB8F}" type="presParOf" srcId="{B8068AF6-1824-4B7E-BCD6-C7ECCE072C89}" destId="{8ED57815-7BDB-4338-84B2-BF83E6086794}" srcOrd="1" destOrd="0" presId="urn:microsoft.com/office/officeart/2008/layout/SquareAccentList"/>
    <dgm:cxn modelId="{1986679C-9EF2-4D1C-A2BB-2475BCEECBE1}" type="presParOf" srcId="{8ED57815-7BDB-4338-84B2-BF83E6086794}" destId="{C49444CD-E0D6-4B11-A8C4-581C5853CB1E}" srcOrd="0" destOrd="0" presId="urn:microsoft.com/office/officeart/2008/layout/SquareAccentList"/>
    <dgm:cxn modelId="{1DAE806E-1184-49B2-BCE7-FA5AB9D98AC4}" type="presParOf" srcId="{C49444CD-E0D6-4B11-A8C4-581C5853CB1E}" destId="{5FED29D6-F257-4D2E-AF3C-27A654E82A79}" srcOrd="0" destOrd="0" presId="urn:microsoft.com/office/officeart/2008/layout/SquareAccentList"/>
    <dgm:cxn modelId="{FE36031B-14E7-440D-A593-5DE071D0DFB7}" type="presParOf" srcId="{C49444CD-E0D6-4B11-A8C4-581C5853CB1E}" destId="{4EC0484C-CDFB-4B82-994F-14EDCD98BB90}" srcOrd="1" destOrd="0" presId="urn:microsoft.com/office/officeart/2008/layout/SquareAccentList"/>
    <dgm:cxn modelId="{856F8552-55E5-4E27-91AC-67C940020A28}" type="presParOf" srcId="{C49444CD-E0D6-4B11-A8C4-581C5853CB1E}" destId="{205C9F43-49EB-4FDE-B367-FBA00365845C}" srcOrd="2" destOrd="0" presId="urn:microsoft.com/office/officeart/2008/layout/SquareAccentList"/>
    <dgm:cxn modelId="{DA977B3C-9F52-44B6-94BC-783EB03B8351}" type="presParOf" srcId="{8ED57815-7BDB-4338-84B2-BF83E6086794}" destId="{980E2417-3F70-44AD-A4A6-DC8408FE306D}" srcOrd="1" destOrd="0" presId="urn:microsoft.com/office/officeart/2008/layout/SquareAccentList"/>
    <dgm:cxn modelId="{AB29527A-3B70-4FAF-82A3-68BD2EB1E35F}" type="presParOf" srcId="{980E2417-3F70-44AD-A4A6-DC8408FE306D}" destId="{5638DC33-113C-4DEC-B49D-F3EEA9C6CC1E}" srcOrd="0" destOrd="0" presId="urn:microsoft.com/office/officeart/2008/layout/SquareAccentList"/>
    <dgm:cxn modelId="{AC49E0F6-9F30-451F-B645-EE3AA5E50F7B}" type="presParOf" srcId="{5638DC33-113C-4DEC-B49D-F3EEA9C6CC1E}" destId="{2FF253C4-3374-4838-9E34-DE0A1916A371}" srcOrd="0" destOrd="0" presId="urn:microsoft.com/office/officeart/2008/layout/SquareAccentList"/>
    <dgm:cxn modelId="{93F5BCCB-24F0-43FE-AE2F-7817AC4EC46F}" type="presParOf" srcId="{5638DC33-113C-4DEC-B49D-F3EEA9C6CC1E}" destId="{DBDC3B7B-934C-4CF3-B353-722D8CD1A376}" srcOrd="1" destOrd="0" presId="urn:microsoft.com/office/officeart/2008/layout/SquareAccentList"/>
    <dgm:cxn modelId="{0F285138-0F48-46CC-A4C1-CFC056E9F545}" type="presParOf" srcId="{980E2417-3F70-44AD-A4A6-DC8408FE306D}" destId="{0388940B-2434-4468-B809-AB5929672B2A}" srcOrd="1" destOrd="0" presId="urn:microsoft.com/office/officeart/2008/layout/SquareAccentList"/>
    <dgm:cxn modelId="{DEDB0142-EC0C-4B18-9408-CB0FE6C67F1F}" type="presParOf" srcId="{0388940B-2434-4468-B809-AB5929672B2A}" destId="{FDDBD048-BEA4-4370-9F93-25CAFF507995}" srcOrd="0" destOrd="0" presId="urn:microsoft.com/office/officeart/2008/layout/SquareAccentList"/>
    <dgm:cxn modelId="{FAC3730D-588A-405C-A303-064DC018EDE1}" type="presParOf" srcId="{0388940B-2434-4468-B809-AB5929672B2A}" destId="{2171FECD-3D73-49C9-A8E4-42EA2A8A5DCA}" srcOrd="1" destOrd="0" presId="urn:microsoft.com/office/officeart/2008/layout/SquareAccentList"/>
    <dgm:cxn modelId="{3E3FE6B0-92FE-48B9-B191-B17ED5986F8E}" type="presParOf" srcId="{980E2417-3F70-44AD-A4A6-DC8408FE306D}" destId="{F526AFEE-ACB6-479F-8CCA-E4B5B57A66C8}" srcOrd="2" destOrd="0" presId="urn:microsoft.com/office/officeart/2008/layout/SquareAccentList"/>
    <dgm:cxn modelId="{6052C0E0-E2CE-44AC-85F5-61F937DD0F56}" type="presParOf" srcId="{F526AFEE-ACB6-479F-8CCA-E4B5B57A66C8}" destId="{8BF6D5A7-8FBC-476B-8326-CEC964F80D3D}" srcOrd="0" destOrd="0" presId="urn:microsoft.com/office/officeart/2008/layout/SquareAccentList"/>
    <dgm:cxn modelId="{6A1B684F-EF59-4778-9C7C-5FCC42635AAF}" type="presParOf" srcId="{F526AFEE-ACB6-479F-8CCA-E4B5B57A66C8}" destId="{A4FEDC4D-ED15-428B-93B2-5CC3FA2D0C41}" srcOrd="1" destOrd="0" presId="urn:microsoft.com/office/officeart/2008/layout/SquareAccentList"/>
    <dgm:cxn modelId="{2672520A-A134-4DD6-8777-6D206B6A4171}" type="presParOf" srcId="{980E2417-3F70-44AD-A4A6-DC8408FE306D}" destId="{F0B30AB6-354C-4868-BA16-DC828C5E0494}" srcOrd="3" destOrd="0" presId="urn:microsoft.com/office/officeart/2008/layout/SquareAccentList"/>
    <dgm:cxn modelId="{479AF923-6D09-4317-AAE1-6E751D414044}" type="presParOf" srcId="{F0B30AB6-354C-4868-BA16-DC828C5E0494}" destId="{66E76043-4971-4C6B-A0EE-DDCB5FBABEA6}" srcOrd="0" destOrd="0" presId="urn:microsoft.com/office/officeart/2008/layout/SquareAccentList"/>
    <dgm:cxn modelId="{1E3352B4-EB88-48A3-BB40-FCD7B9D17432}" type="presParOf" srcId="{F0B30AB6-354C-4868-BA16-DC828C5E0494}" destId="{9340B69F-26B8-4A36-9D10-4BBAB458A22B}" srcOrd="1" destOrd="0" presId="urn:microsoft.com/office/officeart/2008/layout/SquareAccentList"/>
    <dgm:cxn modelId="{702E3ED6-AA6B-4DC0-8160-AD82985C156A}" type="presParOf" srcId="{980E2417-3F70-44AD-A4A6-DC8408FE306D}" destId="{94F53897-6778-4209-BE82-EC1D14CC5579}" srcOrd="4" destOrd="0" presId="urn:microsoft.com/office/officeart/2008/layout/SquareAccentList"/>
    <dgm:cxn modelId="{E9AAE7AC-26D3-4B7B-8498-947A65C68B37}" type="presParOf" srcId="{94F53897-6778-4209-BE82-EC1D14CC5579}" destId="{C1476A93-B04B-4E0E-9BEF-03A5E7215E3A}" srcOrd="0" destOrd="0" presId="urn:microsoft.com/office/officeart/2008/layout/SquareAccentList"/>
    <dgm:cxn modelId="{52079EAC-2708-472A-AF2E-6E7ECC051E99}" type="presParOf" srcId="{94F53897-6778-4209-BE82-EC1D14CC5579}" destId="{06A44231-EC36-40EE-8511-BFCA5CA0493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FB398E-0BD9-4C1C-966F-F99A02F4CC97}" type="doc">
      <dgm:prSet loTypeId="urn:microsoft.com/office/officeart/2008/layout/SquareAccentLis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DEC1D1F5-9802-4C3C-BEB9-DBE0A08B590F}">
      <dgm:prSet phldrT="[Texto]"/>
      <dgm:spPr/>
      <dgm:t>
        <a:bodyPr/>
        <a:lstStyle/>
        <a:p>
          <a:r>
            <a:rPr lang="es-MX" dirty="0" smtClean="0"/>
            <a:t>3. Valor corporativo de la empresa (compuestos)</a:t>
          </a:r>
          <a:endParaRPr lang="es-MX" dirty="0"/>
        </a:p>
      </dgm:t>
    </dgm:pt>
    <dgm:pt modelId="{77C49746-6802-4D21-BEAB-04EA0B782EA2}" type="parTrans" cxnId="{F37CBFD3-CBDE-4B64-9B6C-AC280ABB72AF}">
      <dgm:prSet/>
      <dgm:spPr/>
      <dgm:t>
        <a:bodyPr/>
        <a:lstStyle/>
        <a:p>
          <a:endParaRPr lang="es-MX"/>
        </a:p>
      </dgm:t>
    </dgm:pt>
    <dgm:pt modelId="{24A2712A-3FA6-4EF1-A4B8-042F8EE26C29}" type="sibTrans" cxnId="{F37CBFD3-CBDE-4B64-9B6C-AC280ABB72AF}">
      <dgm:prSet/>
      <dgm:spPr/>
      <dgm:t>
        <a:bodyPr/>
        <a:lstStyle/>
        <a:p>
          <a:endParaRPr lang="es-MX"/>
        </a:p>
      </dgm:t>
    </dgm:pt>
    <dgm:pt modelId="{14D98ACF-CCA8-48E5-B833-6EE5152054AA}">
      <dgm:prSet phldrT="[Texto]"/>
      <dgm:spPr/>
      <dgm:t>
        <a:bodyPr/>
        <a:lstStyle/>
        <a:p>
          <a:r>
            <a:rPr lang="es-MX" dirty="0" smtClean="0"/>
            <a:t>4. Valor corporativo de la empresa (por aplicación de múltiplos)</a:t>
          </a:r>
          <a:endParaRPr lang="es-MX" dirty="0"/>
        </a:p>
      </dgm:t>
    </dgm:pt>
    <dgm:pt modelId="{A104E686-1BAD-433D-8A40-BC200D2D5AF2}" type="parTrans" cxnId="{441CD9EE-5E40-44AF-BE07-271866816F1D}">
      <dgm:prSet/>
      <dgm:spPr/>
      <dgm:t>
        <a:bodyPr/>
        <a:lstStyle/>
        <a:p>
          <a:endParaRPr lang="es-MX"/>
        </a:p>
      </dgm:t>
    </dgm:pt>
    <dgm:pt modelId="{94E72BAA-4328-4FD1-B912-54774CF015B1}" type="sibTrans" cxnId="{441CD9EE-5E40-44AF-BE07-271866816F1D}">
      <dgm:prSet/>
      <dgm:spPr/>
      <dgm:t>
        <a:bodyPr/>
        <a:lstStyle/>
        <a:p>
          <a:endParaRPr lang="es-MX"/>
        </a:p>
      </dgm:t>
    </dgm:pt>
    <dgm:pt modelId="{06BD4B76-4314-45DE-B60C-F6372F0CA8D6}">
      <dgm:prSet phldrT="[Texto]"/>
      <dgm:spPr/>
      <dgm:t>
        <a:bodyPr/>
        <a:lstStyle/>
        <a:p>
          <a:r>
            <a:rPr lang="es-MX" dirty="0" smtClean="0"/>
            <a:t>Múltiplos de compañías cotizadas</a:t>
          </a:r>
          <a:endParaRPr lang="es-MX" dirty="0"/>
        </a:p>
      </dgm:t>
    </dgm:pt>
    <dgm:pt modelId="{BA0308AC-9C01-4EBD-AAA4-6C8E6C12B99B}" type="parTrans" cxnId="{C777C84B-CA23-4D48-B235-ED7B5D9070A6}">
      <dgm:prSet/>
      <dgm:spPr/>
      <dgm:t>
        <a:bodyPr/>
        <a:lstStyle/>
        <a:p>
          <a:endParaRPr lang="es-MX"/>
        </a:p>
      </dgm:t>
    </dgm:pt>
    <dgm:pt modelId="{4E415834-81CF-4A61-9054-C607CE6C86E9}" type="sibTrans" cxnId="{C777C84B-CA23-4D48-B235-ED7B5D9070A6}">
      <dgm:prSet/>
      <dgm:spPr/>
      <dgm:t>
        <a:bodyPr/>
        <a:lstStyle/>
        <a:p>
          <a:endParaRPr lang="es-MX"/>
        </a:p>
      </dgm:t>
    </dgm:pt>
    <dgm:pt modelId="{B9BD5C12-5DAE-49BD-A4DF-38D065F020A5}">
      <dgm:prSet/>
      <dgm:spPr/>
      <dgm:t>
        <a:bodyPr/>
        <a:lstStyle/>
        <a:p>
          <a:r>
            <a:rPr lang="es-MX" dirty="0" smtClean="0"/>
            <a:t>De la Unión de expertos contables (UEC)</a:t>
          </a:r>
          <a:endParaRPr lang="es-MX" dirty="0"/>
        </a:p>
      </dgm:t>
    </dgm:pt>
    <dgm:pt modelId="{1445E146-4372-430D-97ED-D82550A2E882}" type="sibTrans" cxnId="{99C6707D-F9E1-44DD-AF2E-E734626842CD}">
      <dgm:prSet/>
      <dgm:spPr/>
      <dgm:t>
        <a:bodyPr/>
        <a:lstStyle/>
        <a:p>
          <a:endParaRPr lang="es-MX"/>
        </a:p>
      </dgm:t>
    </dgm:pt>
    <dgm:pt modelId="{F1F567D4-CE42-4241-B196-869BFEBD539B}" type="parTrans" cxnId="{99C6707D-F9E1-44DD-AF2E-E734626842CD}">
      <dgm:prSet/>
      <dgm:spPr/>
      <dgm:t>
        <a:bodyPr/>
        <a:lstStyle/>
        <a:p>
          <a:endParaRPr lang="es-MX"/>
        </a:p>
      </dgm:t>
    </dgm:pt>
    <dgm:pt modelId="{DB796EF2-A8FC-426A-B96C-1610D08340B0}">
      <dgm:prSet phldrT="[Texto]"/>
      <dgm:spPr/>
      <dgm:t>
        <a:bodyPr/>
        <a:lstStyle/>
        <a:p>
          <a:r>
            <a:rPr lang="es-MX" dirty="0" smtClean="0"/>
            <a:t>Directo</a:t>
          </a:r>
          <a:endParaRPr lang="es-MX" dirty="0"/>
        </a:p>
      </dgm:t>
    </dgm:pt>
    <dgm:pt modelId="{56FC2EED-E34F-4EB2-BBEF-A3D508B5ABFC}" type="sibTrans" cxnId="{E29EA116-D5C9-4FA4-A66C-550E845122BD}">
      <dgm:prSet/>
      <dgm:spPr/>
      <dgm:t>
        <a:bodyPr/>
        <a:lstStyle/>
        <a:p>
          <a:endParaRPr lang="es-MX"/>
        </a:p>
      </dgm:t>
    </dgm:pt>
    <dgm:pt modelId="{055283FC-E1B5-40BF-B138-FCA7DBE85EB5}" type="parTrans" cxnId="{E29EA116-D5C9-4FA4-A66C-550E845122BD}">
      <dgm:prSet/>
      <dgm:spPr/>
      <dgm:t>
        <a:bodyPr/>
        <a:lstStyle/>
        <a:p>
          <a:endParaRPr lang="es-MX"/>
        </a:p>
      </dgm:t>
    </dgm:pt>
    <dgm:pt modelId="{8FECE6FA-6B99-4DEC-86A7-028A9159340C}">
      <dgm:prSet phldrT="[Texto]"/>
      <dgm:spPr/>
      <dgm:t>
        <a:bodyPr/>
        <a:lstStyle/>
        <a:p>
          <a:r>
            <a:rPr lang="es-MX" dirty="0" smtClean="0"/>
            <a:t>Mixto o directo</a:t>
          </a:r>
          <a:endParaRPr lang="es-MX" dirty="0"/>
        </a:p>
      </dgm:t>
    </dgm:pt>
    <dgm:pt modelId="{00909D4E-9A11-4CA0-BF44-C9407E58786E}" type="sibTrans" cxnId="{439AE428-52C7-42F3-B145-A5FC292C2DCD}">
      <dgm:prSet/>
      <dgm:spPr/>
      <dgm:t>
        <a:bodyPr/>
        <a:lstStyle/>
        <a:p>
          <a:endParaRPr lang="es-MX"/>
        </a:p>
      </dgm:t>
    </dgm:pt>
    <dgm:pt modelId="{C60D619C-1A46-42AC-9F71-CE423861234B}" type="parTrans" cxnId="{439AE428-52C7-42F3-B145-A5FC292C2DCD}">
      <dgm:prSet/>
      <dgm:spPr/>
      <dgm:t>
        <a:bodyPr/>
        <a:lstStyle/>
        <a:p>
          <a:endParaRPr lang="es-MX"/>
        </a:p>
      </dgm:t>
    </dgm:pt>
    <dgm:pt modelId="{F4CD89E1-B927-4FB9-B5B3-83FAEB1C2A2C}">
      <dgm:prSet phldrT="[Texto]"/>
      <dgm:spPr/>
      <dgm:t>
        <a:bodyPr/>
        <a:lstStyle/>
        <a:p>
          <a:r>
            <a:rPr lang="es-MX" dirty="0" smtClean="0"/>
            <a:t>Valuación  clásica</a:t>
          </a:r>
          <a:endParaRPr lang="es-MX" dirty="0"/>
        </a:p>
      </dgm:t>
    </dgm:pt>
    <dgm:pt modelId="{3875EDFD-CCEE-49CA-9B9D-F9B75C62A87A}" type="sibTrans" cxnId="{EB5CB0EA-A5E7-4ADF-B475-DE7DA8BE0CFD}">
      <dgm:prSet/>
      <dgm:spPr/>
      <dgm:t>
        <a:bodyPr/>
        <a:lstStyle/>
        <a:p>
          <a:endParaRPr lang="es-MX"/>
        </a:p>
      </dgm:t>
    </dgm:pt>
    <dgm:pt modelId="{3E620E09-44C9-4683-8E5B-39B90F14396C}" type="parTrans" cxnId="{EB5CB0EA-A5E7-4ADF-B475-DE7DA8BE0CFD}">
      <dgm:prSet/>
      <dgm:spPr/>
      <dgm:t>
        <a:bodyPr/>
        <a:lstStyle/>
        <a:p>
          <a:endParaRPr lang="es-MX"/>
        </a:p>
      </dgm:t>
    </dgm:pt>
    <dgm:pt modelId="{7D0DFAC6-E7A2-4F8E-BAA2-7E7519948FE8}">
      <dgm:prSet phldrT="[Texto]"/>
      <dgm:spPr/>
      <dgm:t>
        <a:bodyPr/>
        <a:lstStyle/>
        <a:p>
          <a:r>
            <a:rPr lang="es-MX" dirty="0" smtClean="0"/>
            <a:t>Valor según múltiples de flujos</a:t>
          </a:r>
          <a:endParaRPr lang="es-MX" dirty="0"/>
        </a:p>
      </dgm:t>
    </dgm:pt>
    <dgm:pt modelId="{F88EFB0B-43A5-4C2D-B242-B6BDFE5B4189}" type="parTrans" cxnId="{4D040122-3815-44FC-85CD-4A457CE825AE}">
      <dgm:prSet/>
      <dgm:spPr/>
      <dgm:t>
        <a:bodyPr/>
        <a:lstStyle/>
        <a:p>
          <a:endParaRPr lang="es-MX"/>
        </a:p>
      </dgm:t>
    </dgm:pt>
    <dgm:pt modelId="{C96E36B5-FCEB-4F42-A751-75D274A0AFEA}" type="sibTrans" cxnId="{4D040122-3815-44FC-85CD-4A457CE825AE}">
      <dgm:prSet/>
      <dgm:spPr/>
      <dgm:t>
        <a:bodyPr/>
        <a:lstStyle/>
        <a:p>
          <a:endParaRPr lang="es-MX"/>
        </a:p>
      </dgm:t>
    </dgm:pt>
    <dgm:pt modelId="{860B6DAC-64E4-47FD-BC38-98C11A732A6D}">
      <dgm:prSet phldrT="[Texto]"/>
      <dgm:spPr/>
      <dgm:t>
        <a:bodyPr/>
        <a:lstStyle/>
        <a:p>
          <a:r>
            <a:rPr lang="es-MX" dirty="0" smtClean="0"/>
            <a:t>Valor de mercado bursátil</a:t>
          </a:r>
          <a:endParaRPr lang="es-MX" dirty="0"/>
        </a:p>
      </dgm:t>
    </dgm:pt>
    <dgm:pt modelId="{DA66591E-65F4-4C99-8837-681915D2886B}" type="parTrans" cxnId="{AA709190-6042-41FB-B1DD-F8D92AB08A72}">
      <dgm:prSet/>
      <dgm:spPr/>
      <dgm:t>
        <a:bodyPr/>
        <a:lstStyle/>
        <a:p>
          <a:endParaRPr lang="es-MX"/>
        </a:p>
      </dgm:t>
    </dgm:pt>
    <dgm:pt modelId="{E15C6D8A-66A0-43F9-846F-70D3028A4FC5}" type="sibTrans" cxnId="{AA709190-6042-41FB-B1DD-F8D92AB08A72}">
      <dgm:prSet/>
      <dgm:spPr/>
      <dgm:t>
        <a:bodyPr/>
        <a:lstStyle/>
        <a:p>
          <a:endParaRPr lang="es-MX"/>
        </a:p>
      </dgm:t>
    </dgm:pt>
    <dgm:pt modelId="{CF9E23A2-3EEA-42D7-AF5F-273D1A64A04B}">
      <dgm:prSet/>
      <dgm:spPr/>
      <dgm:t>
        <a:bodyPr/>
        <a:lstStyle/>
        <a:p>
          <a:r>
            <a:rPr lang="es-MX" dirty="0" smtClean="0"/>
            <a:t>Múltiplos derivados de transacciones de compañías comparables no cotizadas</a:t>
          </a:r>
          <a:endParaRPr lang="es-MX" dirty="0"/>
        </a:p>
      </dgm:t>
    </dgm:pt>
    <dgm:pt modelId="{95993679-4FE2-4DB3-8BFE-3F6031579334}" type="parTrans" cxnId="{E0D39F0F-6972-4EC5-8458-5524121F9FE0}">
      <dgm:prSet/>
      <dgm:spPr/>
      <dgm:t>
        <a:bodyPr/>
        <a:lstStyle/>
        <a:p>
          <a:endParaRPr lang="es-MX"/>
        </a:p>
      </dgm:t>
    </dgm:pt>
    <dgm:pt modelId="{7DB371FF-8D7C-4DBE-80A4-2ACC22BAC470}" type="sibTrans" cxnId="{E0D39F0F-6972-4EC5-8458-5524121F9FE0}">
      <dgm:prSet/>
      <dgm:spPr/>
      <dgm:t>
        <a:bodyPr/>
        <a:lstStyle/>
        <a:p>
          <a:endParaRPr lang="es-MX"/>
        </a:p>
      </dgm:t>
    </dgm:pt>
    <dgm:pt modelId="{B8068AF6-1824-4B7E-BCD6-C7ECCE072C89}" type="pres">
      <dgm:prSet presAssocID="{BAFB398E-0BD9-4C1C-966F-F99A02F4CC9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A3AB3CB8-93A6-4B3C-AFD1-0D00B36FFFEC}" type="pres">
      <dgm:prSet presAssocID="{DEC1D1F5-9802-4C3C-BEB9-DBE0A08B590F}" presName="root" presStyleCnt="0">
        <dgm:presLayoutVars>
          <dgm:chMax/>
          <dgm:chPref/>
        </dgm:presLayoutVars>
      </dgm:prSet>
      <dgm:spPr/>
    </dgm:pt>
    <dgm:pt modelId="{FB514444-322E-4C94-9936-8FE8C045520F}" type="pres">
      <dgm:prSet presAssocID="{DEC1D1F5-9802-4C3C-BEB9-DBE0A08B590F}" presName="rootComposite" presStyleCnt="0">
        <dgm:presLayoutVars/>
      </dgm:prSet>
      <dgm:spPr/>
    </dgm:pt>
    <dgm:pt modelId="{E3424B99-D91A-401E-8D73-F8CCC0F4571C}" type="pres">
      <dgm:prSet presAssocID="{DEC1D1F5-9802-4C3C-BEB9-DBE0A08B590F}" presName="ParentAccent" presStyleLbl="alignNode1" presStyleIdx="0" presStyleCnt="2"/>
      <dgm:spPr>
        <a:solidFill>
          <a:srgbClr val="FFC000"/>
        </a:solidFill>
      </dgm:spPr>
    </dgm:pt>
    <dgm:pt modelId="{5D6C45F9-36CC-48D9-9EEA-40EBA5D76CC5}" type="pres">
      <dgm:prSet presAssocID="{DEC1D1F5-9802-4C3C-BEB9-DBE0A08B590F}" presName="ParentSmallAccent" presStyleLbl="fgAcc1" presStyleIdx="0" presStyleCnt="2"/>
      <dgm:spPr/>
    </dgm:pt>
    <dgm:pt modelId="{72293312-6D4F-4F2F-B6A4-F372C5FFE134}" type="pres">
      <dgm:prSet presAssocID="{DEC1D1F5-9802-4C3C-BEB9-DBE0A08B590F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B2BCBF8-9830-40FE-BBD6-652AE0993AFF}" type="pres">
      <dgm:prSet presAssocID="{DEC1D1F5-9802-4C3C-BEB9-DBE0A08B590F}" presName="childShape" presStyleCnt="0">
        <dgm:presLayoutVars>
          <dgm:chMax val="0"/>
          <dgm:chPref val="0"/>
        </dgm:presLayoutVars>
      </dgm:prSet>
      <dgm:spPr/>
    </dgm:pt>
    <dgm:pt modelId="{7E7FBD0E-231F-4897-9179-EE330162BE79}" type="pres">
      <dgm:prSet presAssocID="{F4CD89E1-B927-4FB9-B5B3-83FAEB1C2A2C}" presName="childComposite" presStyleCnt="0">
        <dgm:presLayoutVars>
          <dgm:chMax val="0"/>
          <dgm:chPref val="0"/>
        </dgm:presLayoutVars>
      </dgm:prSet>
      <dgm:spPr/>
    </dgm:pt>
    <dgm:pt modelId="{6A0D87BB-D320-40CF-A4BA-D26578A72C68}" type="pres">
      <dgm:prSet presAssocID="{F4CD89E1-B927-4FB9-B5B3-83FAEB1C2A2C}" presName="ChildAccent" presStyleLbl="solidFgAcc1" presStyleIdx="0" presStyleCnt="8"/>
      <dgm:spPr/>
    </dgm:pt>
    <dgm:pt modelId="{3DFC91BC-AB45-4897-9C73-A9B3F09B9616}" type="pres">
      <dgm:prSet presAssocID="{F4CD89E1-B927-4FB9-B5B3-83FAEB1C2A2C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29E6A5-64C9-4A76-BDC7-1B6BEB78D378}" type="pres">
      <dgm:prSet presAssocID="{8FECE6FA-6B99-4DEC-86A7-028A9159340C}" presName="childComposite" presStyleCnt="0">
        <dgm:presLayoutVars>
          <dgm:chMax val="0"/>
          <dgm:chPref val="0"/>
        </dgm:presLayoutVars>
      </dgm:prSet>
      <dgm:spPr/>
    </dgm:pt>
    <dgm:pt modelId="{CCC529BA-D329-4F68-9F3F-0D12526676BC}" type="pres">
      <dgm:prSet presAssocID="{8FECE6FA-6B99-4DEC-86A7-028A9159340C}" presName="ChildAccent" presStyleLbl="solidFgAcc1" presStyleIdx="1" presStyleCnt="8"/>
      <dgm:spPr/>
    </dgm:pt>
    <dgm:pt modelId="{F80CE7B8-139B-4476-822B-4A7B983BCD44}" type="pres">
      <dgm:prSet presAssocID="{8FECE6FA-6B99-4DEC-86A7-028A9159340C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BCA871-F8F3-47DD-A460-CECC7C9C91F0}" type="pres">
      <dgm:prSet presAssocID="{DB796EF2-A8FC-426A-B96C-1610D08340B0}" presName="childComposite" presStyleCnt="0">
        <dgm:presLayoutVars>
          <dgm:chMax val="0"/>
          <dgm:chPref val="0"/>
        </dgm:presLayoutVars>
      </dgm:prSet>
      <dgm:spPr/>
    </dgm:pt>
    <dgm:pt modelId="{6D297BA8-B81D-45BB-A1C4-42BCFCB360BC}" type="pres">
      <dgm:prSet presAssocID="{DB796EF2-A8FC-426A-B96C-1610D08340B0}" presName="ChildAccent" presStyleLbl="solidFgAcc1" presStyleIdx="2" presStyleCnt="8"/>
      <dgm:spPr/>
    </dgm:pt>
    <dgm:pt modelId="{A159C71D-C431-4C8C-87C8-52B1E5573C57}" type="pres">
      <dgm:prSet presAssocID="{DB796EF2-A8FC-426A-B96C-1610D08340B0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DDE5B3-2CAF-4A39-8452-985854AED520}" type="pres">
      <dgm:prSet presAssocID="{B9BD5C12-5DAE-49BD-A4DF-38D065F020A5}" presName="childComposite" presStyleCnt="0">
        <dgm:presLayoutVars>
          <dgm:chMax val="0"/>
          <dgm:chPref val="0"/>
        </dgm:presLayoutVars>
      </dgm:prSet>
      <dgm:spPr/>
    </dgm:pt>
    <dgm:pt modelId="{D2E1C244-74AA-4AC0-BD3C-04922DCFA139}" type="pres">
      <dgm:prSet presAssocID="{B9BD5C12-5DAE-49BD-A4DF-38D065F020A5}" presName="ChildAccent" presStyleLbl="solidFgAcc1" presStyleIdx="3" presStyleCnt="8"/>
      <dgm:spPr/>
    </dgm:pt>
    <dgm:pt modelId="{6F04E5B6-60E8-4CBF-994B-0239F6BB34B7}" type="pres">
      <dgm:prSet presAssocID="{B9BD5C12-5DAE-49BD-A4DF-38D065F020A5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ED57815-7BDB-4338-84B2-BF83E6086794}" type="pres">
      <dgm:prSet presAssocID="{14D98ACF-CCA8-48E5-B833-6EE5152054AA}" presName="root" presStyleCnt="0">
        <dgm:presLayoutVars>
          <dgm:chMax/>
          <dgm:chPref/>
        </dgm:presLayoutVars>
      </dgm:prSet>
      <dgm:spPr/>
    </dgm:pt>
    <dgm:pt modelId="{C49444CD-E0D6-4B11-A8C4-581C5853CB1E}" type="pres">
      <dgm:prSet presAssocID="{14D98ACF-CCA8-48E5-B833-6EE5152054AA}" presName="rootComposite" presStyleCnt="0">
        <dgm:presLayoutVars/>
      </dgm:prSet>
      <dgm:spPr/>
    </dgm:pt>
    <dgm:pt modelId="{5FED29D6-F257-4D2E-AF3C-27A654E82A79}" type="pres">
      <dgm:prSet presAssocID="{14D98ACF-CCA8-48E5-B833-6EE5152054AA}" presName="ParentAccent" presStyleLbl="alignNode1" presStyleIdx="1" presStyleCnt="2"/>
      <dgm:spPr>
        <a:solidFill>
          <a:srgbClr val="FFFF00"/>
        </a:solidFill>
      </dgm:spPr>
    </dgm:pt>
    <dgm:pt modelId="{4EC0484C-CDFB-4B82-994F-14EDCD98BB90}" type="pres">
      <dgm:prSet presAssocID="{14D98ACF-CCA8-48E5-B833-6EE5152054AA}" presName="ParentSmallAccent" presStyleLbl="fgAcc1" presStyleIdx="1" presStyleCnt="2"/>
      <dgm:spPr/>
    </dgm:pt>
    <dgm:pt modelId="{205C9F43-49EB-4FDE-B367-FBA00365845C}" type="pres">
      <dgm:prSet presAssocID="{14D98ACF-CCA8-48E5-B833-6EE5152054AA}" presName="Parent" presStyleLbl="revTx" presStyleIdx="5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0E2417-3F70-44AD-A4A6-DC8408FE306D}" type="pres">
      <dgm:prSet presAssocID="{14D98ACF-CCA8-48E5-B833-6EE5152054AA}" presName="childShape" presStyleCnt="0">
        <dgm:presLayoutVars>
          <dgm:chMax val="0"/>
          <dgm:chPref val="0"/>
        </dgm:presLayoutVars>
      </dgm:prSet>
      <dgm:spPr/>
    </dgm:pt>
    <dgm:pt modelId="{5638DC33-113C-4DEC-B49D-F3EEA9C6CC1E}" type="pres">
      <dgm:prSet presAssocID="{06BD4B76-4314-45DE-B60C-F6372F0CA8D6}" presName="childComposite" presStyleCnt="0">
        <dgm:presLayoutVars>
          <dgm:chMax val="0"/>
          <dgm:chPref val="0"/>
        </dgm:presLayoutVars>
      </dgm:prSet>
      <dgm:spPr/>
    </dgm:pt>
    <dgm:pt modelId="{2FF253C4-3374-4838-9E34-DE0A1916A371}" type="pres">
      <dgm:prSet presAssocID="{06BD4B76-4314-45DE-B60C-F6372F0CA8D6}" presName="ChildAccent" presStyleLbl="solidFgAcc1" presStyleIdx="4" presStyleCnt="8"/>
      <dgm:spPr/>
    </dgm:pt>
    <dgm:pt modelId="{DBDC3B7B-934C-4CF3-B353-722D8CD1A376}" type="pres">
      <dgm:prSet presAssocID="{06BD4B76-4314-45DE-B60C-F6372F0CA8D6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20079E-29BD-4C11-94C5-60EC812C191C}" type="pres">
      <dgm:prSet presAssocID="{7D0DFAC6-E7A2-4F8E-BAA2-7E7519948FE8}" presName="childComposite" presStyleCnt="0">
        <dgm:presLayoutVars>
          <dgm:chMax val="0"/>
          <dgm:chPref val="0"/>
        </dgm:presLayoutVars>
      </dgm:prSet>
      <dgm:spPr/>
    </dgm:pt>
    <dgm:pt modelId="{C8FFD115-CF6D-44C4-A524-98D0695244D7}" type="pres">
      <dgm:prSet presAssocID="{7D0DFAC6-E7A2-4F8E-BAA2-7E7519948FE8}" presName="ChildAccent" presStyleLbl="solidFgAcc1" presStyleIdx="5" presStyleCnt="8"/>
      <dgm:spPr/>
    </dgm:pt>
    <dgm:pt modelId="{8121615E-1BD2-4E2D-9C9A-C5611A38B37A}" type="pres">
      <dgm:prSet presAssocID="{7D0DFAC6-E7A2-4F8E-BAA2-7E7519948FE8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9D8557-C0C9-48A0-9241-21D3531E231B}" type="pres">
      <dgm:prSet presAssocID="{860B6DAC-64E4-47FD-BC38-98C11A732A6D}" presName="childComposite" presStyleCnt="0">
        <dgm:presLayoutVars>
          <dgm:chMax val="0"/>
          <dgm:chPref val="0"/>
        </dgm:presLayoutVars>
      </dgm:prSet>
      <dgm:spPr/>
    </dgm:pt>
    <dgm:pt modelId="{17EB5089-1585-460B-A0A0-251485A60942}" type="pres">
      <dgm:prSet presAssocID="{860B6DAC-64E4-47FD-BC38-98C11A732A6D}" presName="ChildAccent" presStyleLbl="solidFgAcc1" presStyleIdx="6" presStyleCnt="8"/>
      <dgm:spPr/>
    </dgm:pt>
    <dgm:pt modelId="{38BCE38F-E784-48EE-9D51-781783FBDDE8}" type="pres">
      <dgm:prSet presAssocID="{860B6DAC-64E4-47FD-BC38-98C11A732A6D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BBDC160-B3BC-49EB-BF0A-97CD91218825}" type="pres">
      <dgm:prSet presAssocID="{CF9E23A2-3EEA-42D7-AF5F-273D1A64A04B}" presName="childComposite" presStyleCnt="0">
        <dgm:presLayoutVars>
          <dgm:chMax val="0"/>
          <dgm:chPref val="0"/>
        </dgm:presLayoutVars>
      </dgm:prSet>
      <dgm:spPr/>
    </dgm:pt>
    <dgm:pt modelId="{F8E2DAA1-828B-426F-9BAC-03713AE13D2A}" type="pres">
      <dgm:prSet presAssocID="{CF9E23A2-3EEA-42D7-AF5F-273D1A64A04B}" presName="ChildAccent" presStyleLbl="solidFgAcc1" presStyleIdx="7" presStyleCnt="8"/>
      <dgm:spPr/>
    </dgm:pt>
    <dgm:pt modelId="{0DE7F753-F953-4CE7-90DD-8461D0663F11}" type="pres">
      <dgm:prSet presAssocID="{CF9E23A2-3EEA-42D7-AF5F-273D1A64A04B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F3E6DE6-8AE7-4789-B89F-6BC104BAE233}" type="presOf" srcId="{DB796EF2-A8FC-426A-B96C-1610D08340B0}" destId="{A159C71D-C431-4C8C-87C8-52B1E5573C57}" srcOrd="0" destOrd="0" presId="urn:microsoft.com/office/officeart/2008/layout/SquareAccentList"/>
    <dgm:cxn modelId="{E29EA116-D5C9-4FA4-A66C-550E845122BD}" srcId="{DEC1D1F5-9802-4C3C-BEB9-DBE0A08B590F}" destId="{DB796EF2-A8FC-426A-B96C-1610D08340B0}" srcOrd="2" destOrd="0" parTransId="{055283FC-E1B5-40BF-B138-FCA7DBE85EB5}" sibTransId="{56FC2EED-E34F-4EB2-BBEF-A3D508B5ABFC}"/>
    <dgm:cxn modelId="{0AF730AE-6805-4FA9-B6AA-41E019203826}" type="presOf" srcId="{B9BD5C12-5DAE-49BD-A4DF-38D065F020A5}" destId="{6F04E5B6-60E8-4CBF-994B-0239F6BB34B7}" srcOrd="0" destOrd="0" presId="urn:microsoft.com/office/officeart/2008/layout/SquareAccentList"/>
    <dgm:cxn modelId="{4D040122-3815-44FC-85CD-4A457CE825AE}" srcId="{14D98ACF-CCA8-48E5-B833-6EE5152054AA}" destId="{7D0DFAC6-E7A2-4F8E-BAA2-7E7519948FE8}" srcOrd="1" destOrd="0" parTransId="{F88EFB0B-43A5-4C2D-B242-B6BDFE5B4189}" sibTransId="{C96E36B5-FCEB-4F42-A751-75D274A0AFEA}"/>
    <dgm:cxn modelId="{1C93C9A6-4ED1-4627-8AA0-FDE6C4DEBF1B}" type="presOf" srcId="{8FECE6FA-6B99-4DEC-86A7-028A9159340C}" destId="{F80CE7B8-139B-4476-822B-4A7B983BCD44}" srcOrd="0" destOrd="0" presId="urn:microsoft.com/office/officeart/2008/layout/SquareAccentList"/>
    <dgm:cxn modelId="{5A8A9EE5-EA9C-40E5-836A-D5CA30A5B96D}" type="presOf" srcId="{06BD4B76-4314-45DE-B60C-F6372F0CA8D6}" destId="{DBDC3B7B-934C-4CF3-B353-722D8CD1A376}" srcOrd="0" destOrd="0" presId="urn:microsoft.com/office/officeart/2008/layout/SquareAccentList"/>
    <dgm:cxn modelId="{873FB534-863B-4A79-BBEB-ABFB9919D4CF}" type="presOf" srcId="{7D0DFAC6-E7A2-4F8E-BAA2-7E7519948FE8}" destId="{8121615E-1BD2-4E2D-9C9A-C5611A38B37A}" srcOrd="0" destOrd="0" presId="urn:microsoft.com/office/officeart/2008/layout/SquareAccentList"/>
    <dgm:cxn modelId="{37892A53-2B83-4B24-8689-DC4B195C086E}" type="presOf" srcId="{DEC1D1F5-9802-4C3C-BEB9-DBE0A08B590F}" destId="{72293312-6D4F-4F2F-B6A4-F372C5FFE134}" srcOrd="0" destOrd="0" presId="urn:microsoft.com/office/officeart/2008/layout/SquareAccentList"/>
    <dgm:cxn modelId="{40DEE7C7-4088-4D07-A4E6-A9E19756337F}" type="presOf" srcId="{14D98ACF-CCA8-48E5-B833-6EE5152054AA}" destId="{205C9F43-49EB-4FDE-B367-FBA00365845C}" srcOrd="0" destOrd="0" presId="urn:microsoft.com/office/officeart/2008/layout/SquareAccentList"/>
    <dgm:cxn modelId="{F37CBFD3-CBDE-4B64-9B6C-AC280ABB72AF}" srcId="{BAFB398E-0BD9-4C1C-966F-F99A02F4CC97}" destId="{DEC1D1F5-9802-4C3C-BEB9-DBE0A08B590F}" srcOrd="0" destOrd="0" parTransId="{77C49746-6802-4D21-BEAB-04EA0B782EA2}" sibTransId="{24A2712A-3FA6-4EF1-A4B8-042F8EE26C29}"/>
    <dgm:cxn modelId="{E0D39F0F-6972-4EC5-8458-5524121F9FE0}" srcId="{14D98ACF-CCA8-48E5-B833-6EE5152054AA}" destId="{CF9E23A2-3EEA-42D7-AF5F-273D1A64A04B}" srcOrd="3" destOrd="0" parTransId="{95993679-4FE2-4DB3-8BFE-3F6031579334}" sibTransId="{7DB371FF-8D7C-4DBE-80A4-2ACC22BAC470}"/>
    <dgm:cxn modelId="{AA709190-6042-41FB-B1DD-F8D92AB08A72}" srcId="{14D98ACF-CCA8-48E5-B833-6EE5152054AA}" destId="{860B6DAC-64E4-47FD-BC38-98C11A732A6D}" srcOrd="2" destOrd="0" parTransId="{DA66591E-65F4-4C99-8837-681915D2886B}" sibTransId="{E15C6D8A-66A0-43F9-846F-70D3028A4FC5}"/>
    <dgm:cxn modelId="{441CD9EE-5E40-44AF-BE07-271866816F1D}" srcId="{BAFB398E-0BD9-4C1C-966F-F99A02F4CC97}" destId="{14D98ACF-CCA8-48E5-B833-6EE5152054AA}" srcOrd="1" destOrd="0" parTransId="{A104E686-1BAD-433D-8A40-BC200D2D5AF2}" sibTransId="{94E72BAA-4328-4FD1-B912-54774CF015B1}"/>
    <dgm:cxn modelId="{5C17D952-9D8C-4BF5-A8DA-37C2DDA24285}" type="presOf" srcId="{CF9E23A2-3EEA-42D7-AF5F-273D1A64A04B}" destId="{0DE7F753-F953-4CE7-90DD-8461D0663F11}" srcOrd="0" destOrd="0" presId="urn:microsoft.com/office/officeart/2008/layout/SquareAccentList"/>
    <dgm:cxn modelId="{EB5CB0EA-A5E7-4ADF-B475-DE7DA8BE0CFD}" srcId="{DEC1D1F5-9802-4C3C-BEB9-DBE0A08B590F}" destId="{F4CD89E1-B927-4FB9-B5B3-83FAEB1C2A2C}" srcOrd="0" destOrd="0" parTransId="{3E620E09-44C9-4683-8E5B-39B90F14396C}" sibTransId="{3875EDFD-CCEE-49CA-9B9D-F9B75C62A87A}"/>
    <dgm:cxn modelId="{C777C84B-CA23-4D48-B235-ED7B5D9070A6}" srcId="{14D98ACF-CCA8-48E5-B833-6EE5152054AA}" destId="{06BD4B76-4314-45DE-B60C-F6372F0CA8D6}" srcOrd="0" destOrd="0" parTransId="{BA0308AC-9C01-4EBD-AAA4-6C8E6C12B99B}" sibTransId="{4E415834-81CF-4A61-9054-C607CE6C86E9}"/>
    <dgm:cxn modelId="{FB4CA14A-E75C-4956-947B-712381CCB3BE}" type="presOf" srcId="{860B6DAC-64E4-47FD-BC38-98C11A732A6D}" destId="{38BCE38F-E784-48EE-9D51-781783FBDDE8}" srcOrd="0" destOrd="0" presId="urn:microsoft.com/office/officeart/2008/layout/SquareAccentList"/>
    <dgm:cxn modelId="{682910B1-7182-4823-9655-EC4B6CC4735F}" type="presOf" srcId="{F4CD89E1-B927-4FB9-B5B3-83FAEB1C2A2C}" destId="{3DFC91BC-AB45-4897-9C73-A9B3F09B9616}" srcOrd="0" destOrd="0" presId="urn:microsoft.com/office/officeart/2008/layout/SquareAccentList"/>
    <dgm:cxn modelId="{439AE428-52C7-42F3-B145-A5FC292C2DCD}" srcId="{DEC1D1F5-9802-4C3C-BEB9-DBE0A08B590F}" destId="{8FECE6FA-6B99-4DEC-86A7-028A9159340C}" srcOrd="1" destOrd="0" parTransId="{C60D619C-1A46-42AC-9F71-CE423861234B}" sibTransId="{00909D4E-9A11-4CA0-BF44-C9407E58786E}"/>
    <dgm:cxn modelId="{9F3EFCC7-1912-47A5-810F-A7AADF146B68}" type="presOf" srcId="{BAFB398E-0BD9-4C1C-966F-F99A02F4CC97}" destId="{B8068AF6-1824-4B7E-BCD6-C7ECCE072C89}" srcOrd="0" destOrd="0" presId="urn:microsoft.com/office/officeart/2008/layout/SquareAccentList"/>
    <dgm:cxn modelId="{99C6707D-F9E1-44DD-AF2E-E734626842CD}" srcId="{DEC1D1F5-9802-4C3C-BEB9-DBE0A08B590F}" destId="{B9BD5C12-5DAE-49BD-A4DF-38D065F020A5}" srcOrd="3" destOrd="0" parTransId="{F1F567D4-CE42-4241-B196-869BFEBD539B}" sibTransId="{1445E146-4372-430D-97ED-D82550A2E882}"/>
    <dgm:cxn modelId="{EEC7960A-5398-4074-8671-6D9C971B3D3F}" type="presParOf" srcId="{B8068AF6-1824-4B7E-BCD6-C7ECCE072C89}" destId="{A3AB3CB8-93A6-4B3C-AFD1-0D00B36FFFEC}" srcOrd="0" destOrd="0" presId="urn:microsoft.com/office/officeart/2008/layout/SquareAccentList"/>
    <dgm:cxn modelId="{C98221A2-CAE2-4B1A-AE61-923335875059}" type="presParOf" srcId="{A3AB3CB8-93A6-4B3C-AFD1-0D00B36FFFEC}" destId="{FB514444-322E-4C94-9936-8FE8C045520F}" srcOrd="0" destOrd="0" presId="urn:microsoft.com/office/officeart/2008/layout/SquareAccentList"/>
    <dgm:cxn modelId="{88F0212E-2ABF-4028-A492-C15B001E5CAF}" type="presParOf" srcId="{FB514444-322E-4C94-9936-8FE8C045520F}" destId="{E3424B99-D91A-401E-8D73-F8CCC0F4571C}" srcOrd="0" destOrd="0" presId="urn:microsoft.com/office/officeart/2008/layout/SquareAccentList"/>
    <dgm:cxn modelId="{5C8662A3-BD07-46DB-B5C6-1650F0513891}" type="presParOf" srcId="{FB514444-322E-4C94-9936-8FE8C045520F}" destId="{5D6C45F9-36CC-48D9-9EEA-40EBA5D76CC5}" srcOrd="1" destOrd="0" presId="urn:microsoft.com/office/officeart/2008/layout/SquareAccentList"/>
    <dgm:cxn modelId="{9C13A8C9-F762-44B6-97DD-0793D0F36CA0}" type="presParOf" srcId="{FB514444-322E-4C94-9936-8FE8C045520F}" destId="{72293312-6D4F-4F2F-B6A4-F372C5FFE134}" srcOrd="2" destOrd="0" presId="urn:microsoft.com/office/officeart/2008/layout/SquareAccentList"/>
    <dgm:cxn modelId="{CB30E7A2-C1CA-4C2E-AD7B-AB8E900801A1}" type="presParOf" srcId="{A3AB3CB8-93A6-4B3C-AFD1-0D00B36FFFEC}" destId="{AB2BCBF8-9830-40FE-BBD6-652AE0993AFF}" srcOrd="1" destOrd="0" presId="urn:microsoft.com/office/officeart/2008/layout/SquareAccentList"/>
    <dgm:cxn modelId="{A3A7B6CF-2D03-49B9-A7B2-5A813819EB65}" type="presParOf" srcId="{AB2BCBF8-9830-40FE-BBD6-652AE0993AFF}" destId="{7E7FBD0E-231F-4897-9179-EE330162BE79}" srcOrd="0" destOrd="0" presId="urn:microsoft.com/office/officeart/2008/layout/SquareAccentList"/>
    <dgm:cxn modelId="{9FAA4929-D151-49AA-A8B4-3969AFE19FB5}" type="presParOf" srcId="{7E7FBD0E-231F-4897-9179-EE330162BE79}" destId="{6A0D87BB-D320-40CF-A4BA-D26578A72C68}" srcOrd="0" destOrd="0" presId="urn:microsoft.com/office/officeart/2008/layout/SquareAccentList"/>
    <dgm:cxn modelId="{62CE3565-DB66-4BC1-AE1D-3B73505DBB09}" type="presParOf" srcId="{7E7FBD0E-231F-4897-9179-EE330162BE79}" destId="{3DFC91BC-AB45-4897-9C73-A9B3F09B9616}" srcOrd="1" destOrd="0" presId="urn:microsoft.com/office/officeart/2008/layout/SquareAccentList"/>
    <dgm:cxn modelId="{BBE0526E-D4B3-4CB5-8FF6-1A8053FF6E50}" type="presParOf" srcId="{AB2BCBF8-9830-40FE-BBD6-652AE0993AFF}" destId="{E129E6A5-64C9-4A76-BDC7-1B6BEB78D378}" srcOrd="1" destOrd="0" presId="urn:microsoft.com/office/officeart/2008/layout/SquareAccentList"/>
    <dgm:cxn modelId="{D0F38CFD-FFD2-42AC-9EC7-E198EDD80A80}" type="presParOf" srcId="{E129E6A5-64C9-4A76-BDC7-1B6BEB78D378}" destId="{CCC529BA-D329-4F68-9F3F-0D12526676BC}" srcOrd="0" destOrd="0" presId="urn:microsoft.com/office/officeart/2008/layout/SquareAccentList"/>
    <dgm:cxn modelId="{0A87EFC9-4C31-4A3D-8D00-F7BCCB5385BC}" type="presParOf" srcId="{E129E6A5-64C9-4A76-BDC7-1B6BEB78D378}" destId="{F80CE7B8-139B-4476-822B-4A7B983BCD44}" srcOrd="1" destOrd="0" presId="urn:microsoft.com/office/officeart/2008/layout/SquareAccentList"/>
    <dgm:cxn modelId="{A299482D-9D65-41B2-B9D5-82C71F2B5B6B}" type="presParOf" srcId="{AB2BCBF8-9830-40FE-BBD6-652AE0993AFF}" destId="{26BCA871-F8F3-47DD-A460-CECC7C9C91F0}" srcOrd="2" destOrd="0" presId="urn:microsoft.com/office/officeart/2008/layout/SquareAccentList"/>
    <dgm:cxn modelId="{45D44572-5CDF-4A87-AA9D-96824FC80757}" type="presParOf" srcId="{26BCA871-F8F3-47DD-A460-CECC7C9C91F0}" destId="{6D297BA8-B81D-45BB-A1C4-42BCFCB360BC}" srcOrd="0" destOrd="0" presId="urn:microsoft.com/office/officeart/2008/layout/SquareAccentList"/>
    <dgm:cxn modelId="{520A9F8C-F217-4DA2-84F3-62A3ACEBAB4A}" type="presParOf" srcId="{26BCA871-F8F3-47DD-A460-CECC7C9C91F0}" destId="{A159C71D-C431-4C8C-87C8-52B1E5573C57}" srcOrd="1" destOrd="0" presId="urn:microsoft.com/office/officeart/2008/layout/SquareAccentList"/>
    <dgm:cxn modelId="{0089BB30-A59C-465B-9E5E-CCF289D9B5B8}" type="presParOf" srcId="{AB2BCBF8-9830-40FE-BBD6-652AE0993AFF}" destId="{91DDE5B3-2CAF-4A39-8452-985854AED520}" srcOrd="3" destOrd="0" presId="urn:microsoft.com/office/officeart/2008/layout/SquareAccentList"/>
    <dgm:cxn modelId="{C63AB6AB-8738-44E6-944E-482B3622B132}" type="presParOf" srcId="{91DDE5B3-2CAF-4A39-8452-985854AED520}" destId="{D2E1C244-74AA-4AC0-BD3C-04922DCFA139}" srcOrd="0" destOrd="0" presId="urn:microsoft.com/office/officeart/2008/layout/SquareAccentList"/>
    <dgm:cxn modelId="{296202E4-8A68-4A21-83CC-EBDF19742A06}" type="presParOf" srcId="{91DDE5B3-2CAF-4A39-8452-985854AED520}" destId="{6F04E5B6-60E8-4CBF-994B-0239F6BB34B7}" srcOrd="1" destOrd="0" presId="urn:microsoft.com/office/officeart/2008/layout/SquareAccentList"/>
    <dgm:cxn modelId="{8DB1B048-3B6A-493F-99F3-8C616D901BCE}" type="presParOf" srcId="{B8068AF6-1824-4B7E-BCD6-C7ECCE072C89}" destId="{8ED57815-7BDB-4338-84B2-BF83E6086794}" srcOrd="1" destOrd="0" presId="urn:microsoft.com/office/officeart/2008/layout/SquareAccentList"/>
    <dgm:cxn modelId="{45E45E6F-E7A1-494F-B612-D6159DDADFFB}" type="presParOf" srcId="{8ED57815-7BDB-4338-84B2-BF83E6086794}" destId="{C49444CD-E0D6-4B11-A8C4-581C5853CB1E}" srcOrd="0" destOrd="0" presId="urn:microsoft.com/office/officeart/2008/layout/SquareAccentList"/>
    <dgm:cxn modelId="{B6332B92-0F7A-4CCA-9D94-9FA2F3C7DCE6}" type="presParOf" srcId="{C49444CD-E0D6-4B11-A8C4-581C5853CB1E}" destId="{5FED29D6-F257-4D2E-AF3C-27A654E82A79}" srcOrd="0" destOrd="0" presId="urn:microsoft.com/office/officeart/2008/layout/SquareAccentList"/>
    <dgm:cxn modelId="{94513F34-C7EA-4C32-901A-E75517730BBC}" type="presParOf" srcId="{C49444CD-E0D6-4B11-A8C4-581C5853CB1E}" destId="{4EC0484C-CDFB-4B82-994F-14EDCD98BB90}" srcOrd="1" destOrd="0" presId="urn:microsoft.com/office/officeart/2008/layout/SquareAccentList"/>
    <dgm:cxn modelId="{28835BCB-4FA9-443E-A3A3-21C558E05A10}" type="presParOf" srcId="{C49444CD-E0D6-4B11-A8C4-581C5853CB1E}" destId="{205C9F43-49EB-4FDE-B367-FBA00365845C}" srcOrd="2" destOrd="0" presId="urn:microsoft.com/office/officeart/2008/layout/SquareAccentList"/>
    <dgm:cxn modelId="{262D139D-8D9D-4D27-8164-F21B03EC3B2D}" type="presParOf" srcId="{8ED57815-7BDB-4338-84B2-BF83E6086794}" destId="{980E2417-3F70-44AD-A4A6-DC8408FE306D}" srcOrd="1" destOrd="0" presId="urn:microsoft.com/office/officeart/2008/layout/SquareAccentList"/>
    <dgm:cxn modelId="{B6ACEADC-C82B-48CB-AAD6-7A2ABEC76939}" type="presParOf" srcId="{980E2417-3F70-44AD-A4A6-DC8408FE306D}" destId="{5638DC33-113C-4DEC-B49D-F3EEA9C6CC1E}" srcOrd="0" destOrd="0" presId="urn:microsoft.com/office/officeart/2008/layout/SquareAccentList"/>
    <dgm:cxn modelId="{A64EB0F2-421A-4225-B615-4B88B6DEE670}" type="presParOf" srcId="{5638DC33-113C-4DEC-B49D-F3EEA9C6CC1E}" destId="{2FF253C4-3374-4838-9E34-DE0A1916A371}" srcOrd="0" destOrd="0" presId="urn:microsoft.com/office/officeart/2008/layout/SquareAccentList"/>
    <dgm:cxn modelId="{6F63E98C-19C4-4D2F-8A47-AE7528D68C03}" type="presParOf" srcId="{5638DC33-113C-4DEC-B49D-F3EEA9C6CC1E}" destId="{DBDC3B7B-934C-4CF3-B353-722D8CD1A376}" srcOrd="1" destOrd="0" presId="urn:microsoft.com/office/officeart/2008/layout/SquareAccentList"/>
    <dgm:cxn modelId="{7264AE29-71A3-4534-B14C-9FA83234CD2D}" type="presParOf" srcId="{980E2417-3F70-44AD-A4A6-DC8408FE306D}" destId="{7120079E-29BD-4C11-94C5-60EC812C191C}" srcOrd="1" destOrd="0" presId="urn:microsoft.com/office/officeart/2008/layout/SquareAccentList"/>
    <dgm:cxn modelId="{D0ED976C-F23C-47BE-9206-FB9885AE10ED}" type="presParOf" srcId="{7120079E-29BD-4C11-94C5-60EC812C191C}" destId="{C8FFD115-CF6D-44C4-A524-98D0695244D7}" srcOrd="0" destOrd="0" presId="urn:microsoft.com/office/officeart/2008/layout/SquareAccentList"/>
    <dgm:cxn modelId="{C40D09E9-72B9-40CE-98FD-16B18FB8491C}" type="presParOf" srcId="{7120079E-29BD-4C11-94C5-60EC812C191C}" destId="{8121615E-1BD2-4E2D-9C9A-C5611A38B37A}" srcOrd="1" destOrd="0" presId="urn:microsoft.com/office/officeart/2008/layout/SquareAccentList"/>
    <dgm:cxn modelId="{A213E097-DA4C-424C-9541-80652B148A49}" type="presParOf" srcId="{980E2417-3F70-44AD-A4A6-DC8408FE306D}" destId="{109D8557-C0C9-48A0-9241-21D3531E231B}" srcOrd="2" destOrd="0" presId="urn:microsoft.com/office/officeart/2008/layout/SquareAccentList"/>
    <dgm:cxn modelId="{0F0DEDCD-E8A9-46CE-B981-4B76FEADCBE2}" type="presParOf" srcId="{109D8557-C0C9-48A0-9241-21D3531E231B}" destId="{17EB5089-1585-460B-A0A0-251485A60942}" srcOrd="0" destOrd="0" presId="urn:microsoft.com/office/officeart/2008/layout/SquareAccentList"/>
    <dgm:cxn modelId="{BE66D02B-B592-4BE4-898E-EF987942CDA1}" type="presParOf" srcId="{109D8557-C0C9-48A0-9241-21D3531E231B}" destId="{38BCE38F-E784-48EE-9D51-781783FBDDE8}" srcOrd="1" destOrd="0" presId="urn:microsoft.com/office/officeart/2008/layout/SquareAccentList"/>
    <dgm:cxn modelId="{41C43833-A177-4278-B8AC-096A128869C7}" type="presParOf" srcId="{980E2417-3F70-44AD-A4A6-DC8408FE306D}" destId="{7BBDC160-B3BC-49EB-BF0A-97CD91218825}" srcOrd="3" destOrd="0" presId="urn:microsoft.com/office/officeart/2008/layout/SquareAccentList"/>
    <dgm:cxn modelId="{F2D22029-86AC-4B82-AFF5-8C6B381C1150}" type="presParOf" srcId="{7BBDC160-B3BC-49EB-BF0A-97CD91218825}" destId="{F8E2DAA1-828B-426F-9BAC-03713AE13D2A}" srcOrd="0" destOrd="0" presId="urn:microsoft.com/office/officeart/2008/layout/SquareAccentList"/>
    <dgm:cxn modelId="{BEE7F231-6D30-405E-A6AA-E34ECD120169}" type="presParOf" srcId="{7BBDC160-B3BC-49EB-BF0A-97CD91218825}" destId="{0DE7F753-F953-4CE7-90DD-8461D0663F1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FB398E-0BD9-4C1C-966F-F99A02F4CC97}" type="doc">
      <dgm:prSet loTypeId="urn:microsoft.com/office/officeart/2008/layout/SquareAccentLis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DEC1D1F5-9802-4C3C-BEB9-DBE0A08B590F}">
      <dgm:prSet phldrT="[Texto]"/>
      <dgm:spPr/>
      <dgm:t>
        <a:bodyPr/>
        <a:lstStyle/>
        <a:p>
          <a:r>
            <a:rPr lang="es-MX" dirty="0" smtClean="0"/>
            <a:t>5. De opciones </a:t>
          </a:r>
          <a:endParaRPr lang="es-MX" dirty="0"/>
        </a:p>
      </dgm:t>
    </dgm:pt>
    <dgm:pt modelId="{77C49746-6802-4D21-BEAB-04EA0B782EA2}" type="parTrans" cxnId="{F37CBFD3-CBDE-4B64-9B6C-AC280ABB72AF}">
      <dgm:prSet/>
      <dgm:spPr/>
      <dgm:t>
        <a:bodyPr/>
        <a:lstStyle/>
        <a:p>
          <a:endParaRPr lang="es-MX"/>
        </a:p>
      </dgm:t>
    </dgm:pt>
    <dgm:pt modelId="{24A2712A-3FA6-4EF1-A4B8-042F8EE26C29}" type="sibTrans" cxnId="{F37CBFD3-CBDE-4B64-9B6C-AC280ABB72AF}">
      <dgm:prSet/>
      <dgm:spPr/>
      <dgm:t>
        <a:bodyPr/>
        <a:lstStyle/>
        <a:p>
          <a:endParaRPr lang="es-MX"/>
        </a:p>
      </dgm:t>
    </dgm:pt>
    <dgm:pt modelId="{14D98ACF-CCA8-48E5-B833-6EE5152054AA}">
      <dgm:prSet phldrT="[Texto]"/>
      <dgm:spPr/>
      <dgm:t>
        <a:bodyPr/>
        <a:lstStyle/>
        <a:p>
          <a:r>
            <a:rPr lang="es-MX" dirty="0" smtClean="0"/>
            <a:t>6. De creación de valor</a:t>
          </a:r>
          <a:endParaRPr lang="es-MX" dirty="0"/>
        </a:p>
      </dgm:t>
    </dgm:pt>
    <dgm:pt modelId="{A104E686-1BAD-433D-8A40-BC200D2D5AF2}" type="parTrans" cxnId="{441CD9EE-5E40-44AF-BE07-271866816F1D}">
      <dgm:prSet/>
      <dgm:spPr/>
      <dgm:t>
        <a:bodyPr/>
        <a:lstStyle/>
        <a:p>
          <a:endParaRPr lang="es-MX"/>
        </a:p>
      </dgm:t>
    </dgm:pt>
    <dgm:pt modelId="{94E72BAA-4328-4FD1-B912-54774CF015B1}" type="sibTrans" cxnId="{441CD9EE-5E40-44AF-BE07-271866816F1D}">
      <dgm:prSet/>
      <dgm:spPr/>
      <dgm:t>
        <a:bodyPr/>
        <a:lstStyle/>
        <a:p>
          <a:endParaRPr lang="es-MX"/>
        </a:p>
      </dgm:t>
    </dgm:pt>
    <dgm:pt modelId="{06BD4B76-4314-45DE-B60C-F6372F0CA8D6}">
      <dgm:prSet phldrT="[Texto]"/>
      <dgm:spPr/>
      <dgm:t>
        <a:bodyPr/>
        <a:lstStyle/>
        <a:p>
          <a:r>
            <a:rPr lang="es-MX" dirty="0" smtClean="0"/>
            <a:t>Valor económico Agregado (EVA)</a:t>
          </a:r>
          <a:endParaRPr lang="es-MX" dirty="0"/>
        </a:p>
      </dgm:t>
    </dgm:pt>
    <dgm:pt modelId="{BA0308AC-9C01-4EBD-AAA4-6C8E6C12B99B}" type="parTrans" cxnId="{C777C84B-CA23-4D48-B235-ED7B5D9070A6}">
      <dgm:prSet/>
      <dgm:spPr/>
      <dgm:t>
        <a:bodyPr/>
        <a:lstStyle/>
        <a:p>
          <a:endParaRPr lang="es-MX"/>
        </a:p>
      </dgm:t>
    </dgm:pt>
    <dgm:pt modelId="{4E415834-81CF-4A61-9054-C607CE6C86E9}" type="sibTrans" cxnId="{C777C84B-CA23-4D48-B235-ED7B5D9070A6}">
      <dgm:prSet/>
      <dgm:spPr/>
      <dgm:t>
        <a:bodyPr/>
        <a:lstStyle/>
        <a:p>
          <a:endParaRPr lang="es-MX"/>
        </a:p>
      </dgm:t>
    </dgm:pt>
    <dgm:pt modelId="{8FECE6FA-6B99-4DEC-86A7-028A9159340C}">
      <dgm:prSet phldrT="[Texto]"/>
      <dgm:spPr/>
      <dgm:t>
        <a:bodyPr/>
        <a:lstStyle/>
        <a:p>
          <a:r>
            <a:rPr lang="es-MX" dirty="0" smtClean="0"/>
            <a:t>Fórmula Black y Sholes</a:t>
          </a:r>
          <a:endParaRPr lang="es-MX" dirty="0"/>
        </a:p>
      </dgm:t>
    </dgm:pt>
    <dgm:pt modelId="{00909D4E-9A11-4CA0-BF44-C9407E58786E}" type="sibTrans" cxnId="{439AE428-52C7-42F3-B145-A5FC292C2DCD}">
      <dgm:prSet/>
      <dgm:spPr/>
      <dgm:t>
        <a:bodyPr/>
        <a:lstStyle/>
        <a:p>
          <a:endParaRPr lang="es-MX"/>
        </a:p>
      </dgm:t>
    </dgm:pt>
    <dgm:pt modelId="{C60D619C-1A46-42AC-9F71-CE423861234B}" type="parTrans" cxnId="{439AE428-52C7-42F3-B145-A5FC292C2DCD}">
      <dgm:prSet/>
      <dgm:spPr/>
      <dgm:t>
        <a:bodyPr/>
        <a:lstStyle/>
        <a:p>
          <a:endParaRPr lang="es-MX"/>
        </a:p>
      </dgm:t>
    </dgm:pt>
    <dgm:pt modelId="{F4CD89E1-B927-4FB9-B5B3-83FAEB1C2A2C}">
      <dgm:prSet phldrT="[Texto]"/>
      <dgm:spPr/>
      <dgm:t>
        <a:bodyPr/>
        <a:lstStyle/>
        <a:p>
          <a:r>
            <a:rPr lang="es-MX" dirty="0" smtClean="0"/>
            <a:t>Método Binomial</a:t>
          </a:r>
          <a:endParaRPr lang="es-MX" dirty="0"/>
        </a:p>
      </dgm:t>
    </dgm:pt>
    <dgm:pt modelId="{3875EDFD-CCEE-49CA-9B9D-F9B75C62A87A}" type="sibTrans" cxnId="{EB5CB0EA-A5E7-4ADF-B475-DE7DA8BE0CFD}">
      <dgm:prSet/>
      <dgm:spPr/>
      <dgm:t>
        <a:bodyPr/>
        <a:lstStyle/>
        <a:p>
          <a:endParaRPr lang="es-MX"/>
        </a:p>
      </dgm:t>
    </dgm:pt>
    <dgm:pt modelId="{3E620E09-44C9-4683-8E5B-39B90F14396C}" type="parTrans" cxnId="{EB5CB0EA-A5E7-4ADF-B475-DE7DA8BE0CFD}">
      <dgm:prSet/>
      <dgm:spPr/>
      <dgm:t>
        <a:bodyPr/>
        <a:lstStyle/>
        <a:p>
          <a:endParaRPr lang="es-MX"/>
        </a:p>
      </dgm:t>
    </dgm:pt>
    <dgm:pt modelId="{7D0DFAC6-E7A2-4F8E-BAA2-7E7519948FE8}">
      <dgm:prSet phldrT="[Texto]"/>
      <dgm:spPr/>
      <dgm:t>
        <a:bodyPr/>
        <a:lstStyle/>
        <a:p>
          <a:r>
            <a:rPr lang="es-MX" dirty="0" smtClean="0"/>
            <a:t>Beneficio económico (BE)</a:t>
          </a:r>
          <a:endParaRPr lang="es-MX" dirty="0"/>
        </a:p>
      </dgm:t>
    </dgm:pt>
    <dgm:pt modelId="{F88EFB0B-43A5-4C2D-B242-B6BDFE5B4189}" type="parTrans" cxnId="{4D040122-3815-44FC-85CD-4A457CE825AE}">
      <dgm:prSet/>
      <dgm:spPr/>
      <dgm:t>
        <a:bodyPr/>
        <a:lstStyle/>
        <a:p>
          <a:endParaRPr lang="es-MX"/>
        </a:p>
      </dgm:t>
    </dgm:pt>
    <dgm:pt modelId="{C96E36B5-FCEB-4F42-A751-75D274A0AFEA}" type="sibTrans" cxnId="{4D040122-3815-44FC-85CD-4A457CE825AE}">
      <dgm:prSet/>
      <dgm:spPr/>
      <dgm:t>
        <a:bodyPr/>
        <a:lstStyle/>
        <a:p>
          <a:endParaRPr lang="es-MX"/>
        </a:p>
      </dgm:t>
    </dgm:pt>
    <dgm:pt modelId="{860B6DAC-64E4-47FD-BC38-98C11A732A6D}">
      <dgm:prSet phldrT="[Texto]"/>
      <dgm:spPr/>
      <dgm:t>
        <a:bodyPr/>
        <a:lstStyle/>
        <a:p>
          <a:r>
            <a:rPr lang="es-MX" dirty="0" smtClean="0"/>
            <a:t>Rentabilidad de Cash-Flow sobra la inversión</a:t>
          </a:r>
          <a:endParaRPr lang="es-MX" dirty="0"/>
        </a:p>
      </dgm:t>
    </dgm:pt>
    <dgm:pt modelId="{DA66591E-65F4-4C99-8837-681915D2886B}" type="parTrans" cxnId="{AA709190-6042-41FB-B1DD-F8D92AB08A72}">
      <dgm:prSet/>
      <dgm:spPr/>
      <dgm:t>
        <a:bodyPr/>
        <a:lstStyle/>
        <a:p>
          <a:endParaRPr lang="es-MX"/>
        </a:p>
      </dgm:t>
    </dgm:pt>
    <dgm:pt modelId="{E15C6D8A-66A0-43F9-846F-70D3028A4FC5}" type="sibTrans" cxnId="{AA709190-6042-41FB-B1DD-F8D92AB08A72}">
      <dgm:prSet/>
      <dgm:spPr/>
      <dgm:t>
        <a:bodyPr/>
        <a:lstStyle/>
        <a:p>
          <a:endParaRPr lang="es-MX"/>
        </a:p>
      </dgm:t>
    </dgm:pt>
    <dgm:pt modelId="{CF9E23A2-3EEA-42D7-AF5F-273D1A64A04B}">
      <dgm:prSet/>
      <dgm:spPr/>
      <dgm:t>
        <a:bodyPr/>
        <a:lstStyle/>
        <a:p>
          <a:r>
            <a:rPr lang="es-MX" dirty="0" smtClean="0"/>
            <a:t>Valor de empresas en el mercado</a:t>
          </a:r>
          <a:endParaRPr lang="es-MX" dirty="0"/>
        </a:p>
      </dgm:t>
    </dgm:pt>
    <dgm:pt modelId="{95993679-4FE2-4DB3-8BFE-3F6031579334}" type="parTrans" cxnId="{E0D39F0F-6972-4EC5-8458-5524121F9FE0}">
      <dgm:prSet/>
      <dgm:spPr/>
      <dgm:t>
        <a:bodyPr/>
        <a:lstStyle/>
        <a:p>
          <a:endParaRPr lang="es-MX"/>
        </a:p>
      </dgm:t>
    </dgm:pt>
    <dgm:pt modelId="{7DB371FF-8D7C-4DBE-80A4-2ACC22BAC470}" type="sibTrans" cxnId="{E0D39F0F-6972-4EC5-8458-5524121F9FE0}">
      <dgm:prSet/>
      <dgm:spPr/>
      <dgm:t>
        <a:bodyPr/>
        <a:lstStyle/>
        <a:p>
          <a:endParaRPr lang="es-MX"/>
        </a:p>
      </dgm:t>
    </dgm:pt>
    <dgm:pt modelId="{B8068AF6-1824-4B7E-BCD6-C7ECCE072C89}" type="pres">
      <dgm:prSet presAssocID="{BAFB398E-0BD9-4C1C-966F-F99A02F4CC9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A3AB3CB8-93A6-4B3C-AFD1-0D00B36FFFEC}" type="pres">
      <dgm:prSet presAssocID="{DEC1D1F5-9802-4C3C-BEB9-DBE0A08B590F}" presName="root" presStyleCnt="0">
        <dgm:presLayoutVars>
          <dgm:chMax/>
          <dgm:chPref/>
        </dgm:presLayoutVars>
      </dgm:prSet>
      <dgm:spPr/>
    </dgm:pt>
    <dgm:pt modelId="{FB514444-322E-4C94-9936-8FE8C045520F}" type="pres">
      <dgm:prSet presAssocID="{DEC1D1F5-9802-4C3C-BEB9-DBE0A08B590F}" presName="rootComposite" presStyleCnt="0">
        <dgm:presLayoutVars/>
      </dgm:prSet>
      <dgm:spPr/>
    </dgm:pt>
    <dgm:pt modelId="{E3424B99-D91A-401E-8D73-F8CCC0F4571C}" type="pres">
      <dgm:prSet presAssocID="{DEC1D1F5-9802-4C3C-BEB9-DBE0A08B590F}" presName="ParentAccent" presStyleLbl="alignNode1" presStyleIdx="0" presStyleCnt="2"/>
      <dgm:spPr>
        <a:solidFill>
          <a:srgbClr val="00B050"/>
        </a:solidFill>
      </dgm:spPr>
    </dgm:pt>
    <dgm:pt modelId="{5D6C45F9-36CC-48D9-9EEA-40EBA5D76CC5}" type="pres">
      <dgm:prSet presAssocID="{DEC1D1F5-9802-4C3C-BEB9-DBE0A08B590F}" presName="ParentSmallAccent" presStyleLbl="fgAcc1" presStyleIdx="0" presStyleCnt="2"/>
      <dgm:spPr/>
    </dgm:pt>
    <dgm:pt modelId="{72293312-6D4F-4F2F-B6A4-F372C5FFE134}" type="pres">
      <dgm:prSet presAssocID="{DEC1D1F5-9802-4C3C-BEB9-DBE0A08B590F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B2BCBF8-9830-40FE-BBD6-652AE0993AFF}" type="pres">
      <dgm:prSet presAssocID="{DEC1D1F5-9802-4C3C-BEB9-DBE0A08B590F}" presName="childShape" presStyleCnt="0">
        <dgm:presLayoutVars>
          <dgm:chMax val="0"/>
          <dgm:chPref val="0"/>
        </dgm:presLayoutVars>
      </dgm:prSet>
      <dgm:spPr/>
    </dgm:pt>
    <dgm:pt modelId="{7E7FBD0E-231F-4897-9179-EE330162BE79}" type="pres">
      <dgm:prSet presAssocID="{F4CD89E1-B927-4FB9-B5B3-83FAEB1C2A2C}" presName="childComposite" presStyleCnt="0">
        <dgm:presLayoutVars>
          <dgm:chMax val="0"/>
          <dgm:chPref val="0"/>
        </dgm:presLayoutVars>
      </dgm:prSet>
      <dgm:spPr/>
    </dgm:pt>
    <dgm:pt modelId="{6A0D87BB-D320-40CF-A4BA-D26578A72C68}" type="pres">
      <dgm:prSet presAssocID="{F4CD89E1-B927-4FB9-B5B3-83FAEB1C2A2C}" presName="ChildAccent" presStyleLbl="solidFgAcc1" presStyleIdx="0" presStyleCnt="6"/>
      <dgm:spPr/>
    </dgm:pt>
    <dgm:pt modelId="{3DFC91BC-AB45-4897-9C73-A9B3F09B9616}" type="pres">
      <dgm:prSet presAssocID="{F4CD89E1-B927-4FB9-B5B3-83FAEB1C2A2C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29E6A5-64C9-4A76-BDC7-1B6BEB78D378}" type="pres">
      <dgm:prSet presAssocID="{8FECE6FA-6B99-4DEC-86A7-028A9159340C}" presName="childComposite" presStyleCnt="0">
        <dgm:presLayoutVars>
          <dgm:chMax val="0"/>
          <dgm:chPref val="0"/>
        </dgm:presLayoutVars>
      </dgm:prSet>
      <dgm:spPr/>
    </dgm:pt>
    <dgm:pt modelId="{CCC529BA-D329-4F68-9F3F-0D12526676BC}" type="pres">
      <dgm:prSet presAssocID="{8FECE6FA-6B99-4DEC-86A7-028A9159340C}" presName="ChildAccent" presStyleLbl="solidFgAcc1" presStyleIdx="1" presStyleCnt="6"/>
      <dgm:spPr/>
    </dgm:pt>
    <dgm:pt modelId="{F80CE7B8-139B-4476-822B-4A7B983BCD44}" type="pres">
      <dgm:prSet presAssocID="{8FECE6FA-6B99-4DEC-86A7-028A9159340C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ED57815-7BDB-4338-84B2-BF83E6086794}" type="pres">
      <dgm:prSet presAssocID="{14D98ACF-CCA8-48E5-B833-6EE5152054AA}" presName="root" presStyleCnt="0">
        <dgm:presLayoutVars>
          <dgm:chMax/>
          <dgm:chPref/>
        </dgm:presLayoutVars>
      </dgm:prSet>
      <dgm:spPr/>
    </dgm:pt>
    <dgm:pt modelId="{C49444CD-E0D6-4B11-A8C4-581C5853CB1E}" type="pres">
      <dgm:prSet presAssocID="{14D98ACF-CCA8-48E5-B833-6EE5152054AA}" presName="rootComposite" presStyleCnt="0">
        <dgm:presLayoutVars/>
      </dgm:prSet>
      <dgm:spPr/>
    </dgm:pt>
    <dgm:pt modelId="{5FED29D6-F257-4D2E-AF3C-27A654E82A79}" type="pres">
      <dgm:prSet presAssocID="{14D98ACF-CCA8-48E5-B833-6EE5152054AA}" presName="ParentAccent" presStyleLbl="alignNode1" presStyleIdx="1" presStyleCnt="2"/>
      <dgm:spPr>
        <a:solidFill>
          <a:srgbClr val="00B0F0"/>
        </a:solidFill>
      </dgm:spPr>
    </dgm:pt>
    <dgm:pt modelId="{4EC0484C-CDFB-4B82-994F-14EDCD98BB90}" type="pres">
      <dgm:prSet presAssocID="{14D98ACF-CCA8-48E5-B833-6EE5152054AA}" presName="ParentSmallAccent" presStyleLbl="fgAcc1" presStyleIdx="1" presStyleCnt="2"/>
      <dgm:spPr/>
    </dgm:pt>
    <dgm:pt modelId="{205C9F43-49EB-4FDE-B367-FBA00365845C}" type="pres">
      <dgm:prSet presAssocID="{14D98ACF-CCA8-48E5-B833-6EE5152054AA}" presName="Parent" presStyleLbl="revTx" presStyleIdx="3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0E2417-3F70-44AD-A4A6-DC8408FE306D}" type="pres">
      <dgm:prSet presAssocID="{14D98ACF-CCA8-48E5-B833-6EE5152054AA}" presName="childShape" presStyleCnt="0">
        <dgm:presLayoutVars>
          <dgm:chMax val="0"/>
          <dgm:chPref val="0"/>
        </dgm:presLayoutVars>
      </dgm:prSet>
      <dgm:spPr/>
    </dgm:pt>
    <dgm:pt modelId="{5638DC33-113C-4DEC-B49D-F3EEA9C6CC1E}" type="pres">
      <dgm:prSet presAssocID="{06BD4B76-4314-45DE-B60C-F6372F0CA8D6}" presName="childComposite" presStyleCnt="0">
        <dgm:presLayoutVars>
          <dgm:chMax val="0"/>
          <dgm:chPref val="0"/>
        </dgm:presLayoutVars>
      </dgm:prSet>
      <dgm:spPr/>
    </dgm:pt>
    <dgm:pt modelId="{2FF253C4-3374-4838-9E34-DE0A1916A371}" type="pres">
      <dgm:prSet presAssocID="{06BD4B76-4314-45DE-B60C-F6372F0CA8D6}" presName="ChildAccent" presStyleLbl="solidFgAcc1" presStyleIdx="2" presStyleCnt="6"/>
      <dgm:spPr/>
    </dgm:pt>
    <dgm:pt modelId="{DBDC3B7B-934C-4CF3-B353-722D8CD1A376}" type="pres">
      <dgm:prSet presAssocID="{06BD4B76-4314-45DE-B60C-F6372F0CA8D6}" presName="Child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20079E-29BD-4C11-94C5-60EC812C191C}" type="pres">
      <dgm:prSet presAssocID="{7D0DFAC6-E7A2-4F8E-BAA2-7E7519948FE8}" presName="childComposite" presStyleCnt="0">
        <dgm:presLayoutVars>
          <dgm:chMax val="0"/>
          <dgm:chPref val="0"/>
        </dgm:presLayoutVars>
      </dgm:prSet>
      <dgm:spPr/>
    </dgm:pt>
    <dgm:pt modelId="{C8FFD115-CF6D-44C4-A524-98D0695244D7}" type="pres">
      <dgm:prSet presAssocID="{7D0DFAC6-E7A2-4F8E-BAA2-7E7519948FE8}" presName="ChildAccent" presStyleLbl="solidFgAcc1" presStyleIdx="3" presStyleCnt="6"/>
      <dgm:spPr/>
    </dgm:pt>
    <dgm:pt modelId="{8121615E-1BD2-4E2D-9C9A-C5611A38B37A}" type="pres">
      <dgm:prSet presAssocID="{7D0DFAC6-E7A2-4F8E-BAA2-7E7519948FE8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9D8557-C0C9-48A0-9241-21D3531E231B}" type="pres">
      <dgm:prSet presAssocID="{860B6DAC-64E4-47FD-BC38-98C11A732A6D}" presName="childComposite" presStyleCnt="0">
        <dgm:presLayoutVars>
          <dgm:chMax val="0"/>
          <dgm:chPref val="0"/>
        </dgm:presLayoutVars>
      </dgm:prSet>
      <dgm:spPr/>
    </dgm:pt>
    <dgm:pt modelId="{17EB5089-1585-460B-A0A0-251485A60942}" type="pres">
      <dgm:prSet presAssocID="{860B6DAC-64E4-47FD-BC38-98C11A732A6D}" presName="ChildAccent" presStyleLbl="solidFgAcc1" presStyleIdx="4" presStyleCnt="6"/>
      <dgm:spPr/>
    </dgm:pt>
    <dgm:pt modelId="{38BCE38F-E784-48EE-9D51-781783FBDDE8}" type="pres">
      <dgm:prSet presAssocID="{860B6DAC-64E4-47FD-BC38-98C11A732A6D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BBDC160-B3BC-49EB-BF0A-97CD91218825}" type="pres">
      <dgm:prSet presAssocID="{CF9E23A2-3EEA-42D7-AF5F-273D1A64A04B}" presName="childComposite" presStyleCnt="0">
        <dgm:presLayoutVars>
          <dgm:chMax val="0"/>
          <dgm:chPref val="0"/>
        </dgm:presLayoutVars>
      </dgm:prSet>
      <dgm:spPr/>
    </dgm:pt>
    <dgm:pt modelId="{F8E2DAA1-828B-426F-9BAC-03713AE13D2A}" type="pres">
      <dgm:prSet presAssocID="{CF9E23A2-3EEA-42D7-AF5F-273D1A64A04B}" presName="ChildAccent" presStyleLbl="solidFgAcc1" presStyleIdx="5" presStyleCnt="6"/>
      <dgm:spPr/>
    </dgm:pt>
    <dgm:pt modelId="{0DE7F753-F953-4CE7-90DD-8461D0663F11}" type="pres">
      <dgm:prSet presAssocID="{CF9E23A2-3EEA-42D7-AF5F-273D1A64A04B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D040122-3815-44FC-85CD-4A457CE825AE}" srcId="{14D98ACF-CCA8-48E5-B833-6EE5152054AA}" destId="{7D0DFAC6-E7A2-4F8E-BAA2-7E7519948FE8}" srcOrd="1" destOrd="0" parTransId="{F88EFB0B-43A5-4C2D-B242-B6BDFE5B4189}" sibTransId="{C96E36B5-FCEB-4F42-A751-75D274A0AFEA}"/>
    <dgm:cxn modelId="{E687613E-C9AF-456B-8D9D-EC75C01ADBF9}" type="presOf" srcId="{DEC1D1F5-9802-4C3C-BEB9-DBE0A08B590F}" destId="{72293312-6D4F-4F2F-B6A4-F372C5FFE134}" srcOrd="0" destOrd="0" presId="urn:microsoft.com/office/officeart/2008/layout/SquareAccentList"/>
    <dgm:cxn modelId="{03C94261-3BB4-43AB-9CD8-CC62CC10E300}" type="presOf" srcId="{BAFB398E-0BD9-4C1C-966F-F99A02F4CC97}" destId="{B8068AF6-1824-4B7E-BCD6-C7ECCE072C89}" srcOrd="0" destOrd="0" presId="urn:microsoft.com/office/officeart/2008/layout/SquareAccentList"/>
    <dgm:cxn modelId="{C658A6A4-2E51-4A83-BFD0-DAC4AE714D22}" type="presOf" srcId="{F4CD89E1-B927-4FB9-B5B3-83FAEB1C2A2C}" destId="{3DFC91BC-AB45-4897-9C73-A9B3F09B9616}" srcOrd="0" destOrd="0" presId="urn:microsoft.com/office/officeart/2008/layout/SquareAccentList"/>
    <dgm:cxn modelId="{83D3E387-16E3-4B1B-A0F9-ADF985215ACD}" type="presOf" srcId="{06BD4B76-4314-45DE-B60C-F6372F0CA8D6}" destId="{DBDC3B7B-934C-4CF3-B353-722D8CD1A376}" srcOrd="0" destOrd="0" presId="urn:microsoft.com/office/officeart/2008/layout/SquareAccentList"/>
    <dgm:cxn modelId="{F37CBFD3-CBDE-4B64-9B6C-AC280ABB72AF}" srcId="{BAFB398E-0BD9-4C1C-966F-F99A02F4CC97}" destId="{DEC1D1F5-9802-4C3C-BEB9-DBE0A08B590F}" srcOrd="0" destOrd="0" parTransId="{77C49746-6802-4D21-BEAB-04EA0B782EA2}" sibTransId="{24A2712A-3FA6-4EF1-A4B8-042F8EE26C29}"/>
    <dgm:cxn modelId="{E0D39F0F-6972-4EC5-8458-5524121F9FE0}" srcId="{14D98ACF-CCA8-48E5-B833-6EE5152054AA}" destId="{CF9E23A2-3EEA-42D7-AF5F-273D1A64A04B}" srcOrd="3" destOrd="0" parTransId="{95993679-4FE2-4DB3-8BFE-3F6031579334}" sibTransId="{7DB371FF-8D7C-4DBE-80A4-2ACC22BAC470}"/>
    <dgm:cxn modelId="{AA709190-6042-41FB-B1DD-F8D92AB08A72}" srcId="{14D98ACF-CCA8-48E5-B833-6EE5152054AA}" destId="{860B6DAC-64E4-47FD-BC38-98C11A732A6D}" srcOrd="2" destOrd="0" parTransId="{DA66591E-65F4-4C99-8837-681915D2886B}" sibTransId="{E15C6D8A-66A0-43F9-846F-70D3028A4FC5}"/>
    <dgm:cxn modelId="{441CD9EE-5E40-44AF-BE07-271866816F1D}" srcId="{BAFB398E-0BD9-4C1C-966F-F99A02F4CC97}" destId="{14D98ACF-CCA8-48E5-B833-6EE5152054AA}" srcOrd="1" destOrd="0" parTransId="{A104E686-1BAD-433D-8A40-BC200D2D5AF2}" sibTransId="{94E72BAA-4328-4FD1-B912-54774CF015B1}"/>
    <dgm:cxn modelId="{FC0022DE-DD4D-4FF2-95E2-B43A43A47451}" type="presOf" srcId="{CF9E23A2-3EEA-42D7-AF5F-273D1A64A04B}" destId="{0DE7F753-F953-4CE7-90DD-8461D0663F11}" srcOrd="0" destOrd="0" presId="urn:microsoft.com/office/officeart/2008/layout/SquareAccentList"/>
    <dgm:cxn modelId="{EB5CB0EA-A5E7-4ADF-B475-DE7DA8BE0CFD}" srcId="{DEC1D1F5-9802-4C3C-BEB9-DBE0A08B590F}" destId="{F4CD89E1-B927-4FB9-B5B3-83FAEB1C2A2C}" srcOrd="0" destOrd="0" parTransId="{3E620E09-44C9-4683-8E5B-39B90F14396C}" sibTransId="{3875EDFD-CCEE-49CA-9B9D-F9B75C62A87A}"/>
    <dgm:cxn modelId="{901E034B-470C-4C67-AD6E-4CBF88F84CC6}" type="presOf" srcId="{860B6DAC-64E4-47FD-BC38-98C11A732A6D}" destId="{38BCE38F-E784-48EE-9D51-781783FBDDE8}" srcOrd="0" destOrd="0" presId="urn:microsoft.com/office/officeart/2008/layout/SquareAccentList"/>
    <dgm:cxn modelId="{C777C84B-CA23-4D48-B235-ED7B5D9070A6}" srcId="{14D98ACF-CCA8-48E5-B833-6EE5152054AA}" destId="{06BD4B76-4314-45DE-B60C-F6372F0CA8D6}" srcOrd="0" destOrd="0" parTransId="{BA0308AC-9C01-4EBD-AAA4-6C8E6C12B99B}" sibTransId="{4E415834-81CF-4A61-9054-C607CE6C86E9}"/>
    <dgm:cxn modelId="{9EC6EB94-2EA4-4663-868C-FD98463AB7FD}" type="presOf" srcId="{7D0DFAC6-E7A2-4F8E-BAA2-7E7519948FE8}" destId="{8121615E-1BD2-4E2D-9C9A-C5611A38B37A}" srcOrd="0" destOrd="0" presId="urn:microsoft.com/office/officeart/2008/layout/SquareAccentList"/>
    <dgm:cxn modelId="{5D1AB28C-2320-4C81-AB7F-0FA8359453EF}" type="presOf" srcId="{14D98ACF-CCA8-48E5-B833-6EE5152054AA}" destId="{205C9F43-49EB-4FDE-B367-FBA00365845C}" srcOrd="0" destOrd="0" presId="urn:microsoft.com/office/officeart/2008/layout/SquareAccentList"/>
    <dgm:cxn modelId="{439AE428-52C7-42F3-B145-A5FC292C2DCD}" srcId="{DEC1D1F5-9802-4C3C-BEB9-DBE0A08B590F}" destId="{8FECE6FA-6B99-4DEC-86A7-028A9159340C}" srcOrd="1" destOrd="0" parTransId="{C60D619C-1A46-42AC-9F71-CE423861234B}" sibTransId="{00909D4E-9A11-4CA0-BF44-C9407E58786E}"/>
    <dgm:cxn modelId="{06B64333-FD71-4146-B7FE-3805F612B164}" type="presOf" srcId="{8FECE6FA-6B99-4DEC-86A7-028A9159340C}" destId="{F80CE7B8-139B-4476-822B-4A7B983BCD44}" srcOrd="0" destOrd="0" presId="urn:microsoft.com/office/officeart/2008/layout/SquareAccentList"/>
    <dgm:cxn modelId="{50F8B2C5-5FC8-49A1-B77D-95E405B7F9F5}" type="presParOf" srcId="{B8068AF6-1824-4B7E-BCD6-C7ECCE072C89}" destId="{A3AB3CB8-93A6-4B3C-AFD1-0D00B36FFFEC}" srcOrd="0" destOrd="0" presId="urn:microsoft.com/office/officeart/2008/layout/SquareAccentList"/>
    <dgm:cxn modelId="{2AB0169D-D9AC-4993-B50B-F5EDE9860772}" type="presParOf" srcId="{A3AB3CB8-93A6-4B3C-AFD1-0D00B36FFFEC}" destId="{FB514444-322E-4C94-9936-8FE8C045520F}" srcOrd="0" destOrd="0" presId="urn:microsoft.com/office/officeart/2008/layout/SquareAccentList"/>
    <dgm:cxn modelId="{0F6686B7-03E4-46D3-AA94-65E6F8A020CE}" type="presParOf" srcId="{FB514444-322E-4C94-9936-8FE8C045520F}" destId="{E3424B99-D91A-401E-8D73-F8CCC0F4571C}" srcOrd="0" destOrd="0" presId="urn:microsoft.com/office/officeart/2008/layout/SquareAccentList"/>
    <dgm:cxn modelId="{FB1BC505-13B7-42FA-98DB-AFD86E795D86}" type="presParOf" srcId="{FB514444-322E-4C94-9936-8FE8C045520F}" destId="{5D6C45F9-36CC-48D9-9EEA-40EBA5D76CC5}" srcOrd="1" destOrd="0" presId="urn:microsoft.com/office/officeart/2008/layout/SquareAccentList"/>
    <dgm:cxn modelId="{2483A1CE-A306-4517-B2C3-78F0C076A31F}" type="presParOf" srcId="{FB514444-322E-4C94-9936-8FE8C045520F}" destId="{72293312-6D4F-4F2F-B6A4-F372C5FFE134}" srcOrd="2" destOrd="0" presId="urn:microsoft.com/office/officeart/2008/layout/SquareAccentList"/>
    <dgm:cxn modelId="{B1C6CAA1-0197-461C-9272-C1DE03BFE7BC}" type="presParOf" srcId="{A3AB3CB8-93A6-4B3C-AFD1-0D00B36FFFEC}" destId="{AB2BCBF8-9830-40FE-BBD6-652AE0993AFF}" srcOrd="1" destOrd="0" presId="urn:microsoft.com/office/officeart/2008/layout/SquareAccentList"/>
    <dgm:cxn modelId="{3C3FA8EE-02CC-4B9A-B223-C189A4E1D2C0}" type="presParOf" srcId="{AB2BCBF8-9830-40FE-BBD6-652AE0993AFF}" destId="{7E7FBD0E-231F-4897-9179-EE330162BE79}" srcOrd="0" destOrd="0" presId="urn:microsoft.com/office/officeart/2008/layout/SquareAccentList"/>
    <dgm:cxn modelId="{79614D1F-507D-464B-9F73-A59E282EAE1B}" type="presParOf" srcId="{7E7FBD0E-231F-4897-9179-EE330162BE79}" destId="{6A0D87BB-D320-40CF-A4BA-D26578A72C68}" srcOrd="0" destOrd="0" presId="urn:microsoft.com/office/officeart/2008/layout/SquareAccentList"/>
    <dgm:cxn modelId="{F534EFFB-9D7F-41B4-9D5A-270E9BE74543}" type="presParOf" srcId="{7E7FBD0E-231F-4897-9179-EE330162BE79}" destId="{3DFC91BC-AB45-4897-9C73-A9B3F09B9616}" srcOrd="1" destOrd="0" presId="urn:microsoft.com/office/officeart/2008/layout/SquareAccentList"/>
    <dgm:cxn modelId="{9347F9B8-F36D-4FEC-8EB3-8E066F70F77C}" type="presParOf" srcId="{AB2BCBF8-9830-40FE-BBD6-652AE0993AFF}" destId="{E129E6A5-64C9-4A76-BDC7-1B6BEB78D378}" srcOrd="1" destOrd="0" presId="urn:microsoft.com/office/officeart/2008/layout/SquareAccentList"/>
    <dgm:cxn modelId="{C8157A87-ABE6-4F09-8678-6D46DD47C440}" type="presParOf" srcId="{E129E6A5-64C9-4A76-BDC7-1B6BEB78D378}" destId="{CCC529BA-D329-4F68-9F3F-0D12526676BC}" srcOrd="0" destOrd="0" presId="urn:microsoft.com/office/officeart/2008/layout/SquareAccentList"/>
    <dgm:cxn modelId="{DA58B8E8-8097-40D4-8C46-62BBB81263A7}" type="presParOf" srcId="{E129E6A5-64C9-4A76-BDC7-1B6BEB78D378}" destId="{F80CE7B8-139B-4476-822B-4A7B983BCD44}" srcOrd="1" destOrd="0" presId="urn:microsoft.com/office/officeart/2008/layout/SquareAccentList"/>
    <dgm:cxn modelId="{31AF9C6F-9396-4ABE-ACDB-B46F7D9CA42D}" type="presParOf" srcId="{B8068AF6-1824-4B7E-BCD6-C7ECCE072C89}" destId="{8ED57815-7BDB-4338-84B2-BF83E6086794}" srcOrd="1" destOrd="0" presId="urn:microsoft.com/office/officeart/2008/layout/SquareAccentList"/>
    <dgm:cxn modelId="{BD26EEC4-E2CF-4264-AC9A-834A1A4F96EB}" type="presParOf" srcId="{8ED57815-7BDB-4338-84B2-BF83E6086794}" destId="{C49444CD-E0D6-4B11-A8C4-581C5853CB1E}" srcOrd="0" destOrd="0" presId="urn:microsoft.com/office/officeart/2008/layout/SquareAccentList"/>
    <dgm:cxn modelId="{509E6897-97F3-49A2-B3F9-98121C2591AB}" type="presParOf" srcId="{C49444CD-E0D6-4B11-A8C4-581C5853CB1E}" destId="{5FED29D6-F257-4D2E-AF3C-27A654E82A79}" srcOrd="0" destOrd="0" presId="urn:microsoft.com/office/officeart/2008/layout/SquareAccentList"/>
    <dgm:cxn modelId="{590D5DA1-3E7A-4EBE-88A3-C2C7673D659D}" type="presParOf" srcId="{C49444CD-E0D6-4B11-A8C4-581C5853CB1E}" destId="{4EC0484C-CDFB-4B82-994F-14EDCD98BB90}" srcOrd="1" destOrd="0" presId="urn:microsoft.com/office/officeart/2008/layout/SquareAccentList"/>
    <dgm:cxn modelId="{938B4B69-2C1E-43FA-931C-B6286A95BA9F}" type="presParOf" srcId="{C49444CD-E0D6-4B11-A8C4-581C5853CB1E}" destId="{205C9F43-49EB-4FDE-B367-FBA00365845C}" srcOrd="2" destOrd="0" presId="urn:microsoft.com/office/officeart/2008/layout/SquareAccentList"/>
    <dgm:cxn modelId="{8E8DFE08-2F6D-4BA5-B0C9-AE1F29E641B6}" type="presParOf" srcId="{8ED57815-7BDB-4338-84B2-BF83E6086794}" destId="{980E2417-3F70-44AD-A4A6-DC8408FE306D}" srcOrd="1" destOrd="0" presId="urn:microsoft.com/office/officeart/2008/layout/SquareAccentList"/>
    <dgm:cxn modelId="{28E06AAE-0136-44B0-82CA-6F49ACE71CA5}" type="presParOf" srcId="{980E2417-3F70-44AD-A4A6-DC8408FE306D}" destId="{5638DC33-113C-4DEC-B49D-F3EEA9C6CC1E}" srcOrd="0" destOrd="0" presId="urn:microsoft.com/office/officeart/2008/layout/SquareAccentList"/>
    <dgm:cxn modelId="{A78183C6-E12E-4375-8E64-842B32620035}" type="presParOf" srcId="{5638DC33-113C-4DEC-B49D-F3EEA9C6CC1E}" destId="{2FF253C4-3374-4838-9E34-DE0A1916A371}" srcOrd="0" destOrd="0" presId="urn:microsoft.com/office/officeart/2008/layout/SquareAccentList"/>
    <dgm:cxn modelId="{81B0EADD-206B-4F64-B3D3-E3394637EAF1}" type="presParOf" srcId="{5638DC33-113C-4DEC-B49D-F3EEA9C6CC1E}" destId="{DBDC3B7B-934C-4CF3-B353-722D8CD1A376}" srcOrd="1" destOrd="0" presId="urn:microsoft.com/office/officeart/2008/layout/SquareAccentList"/>
    <dgm:cxn modelId="{144F3FE0-2492-4CB1-B92B-3FEC6FA634FC}" type="presParOf" srcId="{980E2417-3F70-44AD-A4A6-DC8408FE306D}" destId="{7120079E-29BD-4C11-94C5-60EC812C191C}" srcOrd="1" destOrd="0" presId="urn:microsoft.com/office/officeart/2008/layout/SquareAccentList"/>
    <dgm:cxn modelId="{41BEDAE8-8024-4E0C-9470-686A24DA3C4E}" type="presParOf" srcId="{7120079E-29BD-4C11-94C5-60EC812C191C}" destId="{C8FFD115-CF6D-44C4-A524-98D0695244D7}" srcOrd="0" destOrd="0" presId="urn:microsoft.com/office/officeart/2008/layout/SquareAccentList"/>
    <dgm:cxn modelId="{4DC98633-9D7B-42BE-ACEF-B57243944CA0}" type="presParOf" srcId="{7120079E-29BD-4C11-94C5-60EC812C191C}" destId="{8121615E-1BD2-4E2D-9C9A-C5611A38B37A}" srcOrd="1" destOrd="0" presId="urn:microsoft.com/office/officeart/2008/layout/SquareAccentList"/>
    <dgm:cxn modelId="{48D36FA8-E683-45CC-B7FD-06FD411A4BF9}" type="presParOf" srcId="{980E2417-3F70-44AD-A4A6-DC8408FE306D}" destId="{109D8557-C0C9-48A0-9241-21D3531E231B}" srcOrd="2" destOrd="0" presId="urn:microsoft.com/office/officeart/2008/layout/SquareAccentList"/>
    <dgm:cxn modelId="{DEB1D583-41DE-4E63-89FF-ED741FD5D09D}" type="presParOf" srcId="{109D8557-C0C9-48A0-9241-21D3531E231B}" destId="{17EB5089-1585-460B-A0A0-251485A60942}" srcOrd="0" destOrd="0" presId="urn:microsoft.com/office/officeart/2008/layout/SquareAccentList"/>
    <dgm:cxn modelId="{91A0282C-C1AA-4918-BBD5-CEDE0A04B125}" type="presParOf" srcId="{109D8557-C0C9-48A0-9241-21D3531E231B}" destId="{38BCE38F-E784-48EE-9D51-781783FBDDE8}" srcOrd="1" destOrd="0" presId="urn:microsoft.com/office/officeart/2008/layout/SquareAccentList"/>
    <dgm:cxn modelId="{437FB0A6-32B1-4CEB-8EFA-8A4587DA0803}" type="presParOf" srcId="{980E2417-3F70-44AD-A4A6-DC8408FE306D}" destId="{7BBDC160-B3BC-49EB-BF0A-97CD91218825}" srcOrd="3" destOrd="0" presId="urn:microsoft.com/office/officeart/2008/layout/SquareAccentList"/>
    <dgm:cxn modelId="{9AEC99C3-DF12-4FE7-A439-4875E7C49FD8}" type="presParOf" srcId="{7BBDC160-B3BC-49EB-BF0A-97CD91218825}" destId="{F8E2DAA1-828B-426F-9BAC-03713AE13D2A}" srcOrd="0" destOrd="0" presId="urn:microsoft.com/office/officeart/2008/layout/SquareAccentList"/>
    <dgm:cxn modelId="{4283F454-CF06-4744-B8DB-FBD3854F94E4}" type="presParOf" srcId="{7BBDC160-B3BC-49EB-BF0A-97CD91218825}" destId="{0DE7F753-F953-4CE7-90DD-8461D0663F1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D5534-5BA0-4A39-888C-44CB640CCDC0}">
      <dsp:nvSpPr>
        <dsp:cNvPr id="0" name=""/>
        <dsp:cNvSpPr/>
      </dsp:nvSpPr>
      <dsp:spPr>
        <a:xfrm>
          <a:off x="0" y="986940"/>
          <a:ext cx="2857499" cy="17145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Desarrollar habilidades en la aplicación de la Contabilidad Administrativa, Administración de la Producción y especialmente Finanzas. </a:t>
          </a:r>
          <a:endParaRPr lang="es-ES" sz="1800" kern="1200" dirty="0"/>
        </a:p>
      </dsp:txBody>
      <dsp:txXfrm>
        <a:off x="0" y="986940"/>
        <a:ext cx="2857499" cy="1714500"/>
      </dsp:txXfrm>
    </dsp:sp>
    <dsp:sp modelId="{A3595306-E8B2-4577-812E-8360567F4E36}">
      <dsp:nvSpPr>
        <dsp:cNvPr id="0" name=""/>
        <dsp:cNvSpPr/>
      </dsp:nvSpPr>
      <dsp:spPr>
        <a:xfrm>
          <a:off x="3143250" y="986940"/>
          <a:ext cx="2857499" cy="1714500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Demuestra el concepto moderno del ejecutivo de Finanzas: no solo comprador de capital sino asignado eficiente. 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3143250" y="986940"/>
        <a:ext cx="2857499" cy="1714500"/>
      </dsp:txXfrm>
    </dsp:sp>
    <dsp:sp modelId="{6A590C7C-4294-4889-8DF6-C4476EFC9D45}">
      <dsp:nvSpPr>
        <dsp:cNvPr id="0" name=""/>
        <dsp:cNvSpPr/>
      </dsp:nvSpPr>
      <dsp:spPr>
        <a:xfrm>
          <a:off x="6286500" y="986940"/>
          <a:ext cx="2857499" cy="17145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 Descubre la interdependencia entre el comprador de capital y el gran usuario del capital: producción. </a:t>
          </a:r>
          <a:endParaRPr lang="es-ES" sz="1800" kern="1200" dirty="0"/>
        </a:p>
      </dsp:txBody>
      <dsp:txXfrm>
        <a:off x="6286500" y="986940"/>
        <a:ext cx="2857499" cy="1714500"/>
      </dsp:txXfrm>
    </dsp:sp>
    <dsp:sp modelId="{2725C2EA-E279-4B61-97CB-7C33D94EA89C}">
      <dsp:nvSpPr>
        <dsp:cNvPr id="0" name=""/>
        <dsp:cNvSpPr/>
      </dsp:nvSpPr>
      <dsp:spPr>
        <a:xfrm>
          <a:off x="0" y="2987191"/>
          <a:ext cx="2857499" cy="17145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Permite la construcción de una estructura financiera saludable en el tiempo. 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0" y="2987191"/>
        <a:ext cx="2857499" cy="1714500"/>
      </dsp:txXfrm>
    </dsp:sp>
    <dsp:sp modelId="{1D4499E5-BB53-4C4E-A374-3A36B3B3ABA2}">
      <dsp:nvSpPr>
        <dsp:cNvPr id="0" name=""/>
        <dsp:cNvSpPr/>
      </dsp:nvSpPr>
      <dsp:spPr>
        <a:xfrm>
          <a:off x="3143250" y="2987190"/>
          <a:ext cx="2857499" cy="171450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 Permite practicar en la operación fluida planeando, pronosticando y controlando. </a:t>
          </a:r>
          <a:endParaRPr lang="es-ES" sz="1800" kern="1200" dirty="0"/>
        </a:p>
      </dsp:txBody>
      <dsp:txXfrm>
        <a:off x="3143250" y="2987190"/>
        <a:ext cx="2857499" cy="1714500"/>
      </dsp:txXfrm>
    </dsp:sp>
    <dsp:sp modelId="{28B970F7-2C79-45EF-BD0C-87D3AB6A947A}">
      <dsp:nvSpPr>
        <dsp:cNvPr id="0" name=""/>
        <dsp:cNvSpPr/>
      </dsp:nvSpPr>
      <dsp:spPr>
        <a:xfrm>
          <a:off x="6286500" y="2987190"/>
          <a:ext cx="2857499" cy="17145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Profundiza en la interdependencia de las variables financieras dentro de un ambiente de riesgo y de incertidumbre</a:t>
          </a:r>
          <a:endParaRPr lang="es-ES" sz="1800" kern="1200" dirty="0"/>
        </a:p>
      </dsp:txBody>
      <dsp:txXfrm>
        <a:off x="6286500" y="2987190"/>
        <a:ext cx="2857499" cy="1714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24B99-D91A-401E-8D73-F8CCC0F4571C}">
      <dsp:nvSpPr>
        <dsp:cNvPr id="0" name=""/>
        <dsp:cNvSpPr/>
      </dsp:nvSpPr>
      <dsp:spPr>
        <a:xfrm>
          <a:off x="622340" y="732820"/>
          <a:ext cx="3467437" cy="4079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6C45F9-36CC-48D9-9EEA-40EBA5D76CC5}">
      <dsp:nvSpPr>
        <dsp:cNvPr id="0" name=""/>
        <dsp:cNvSpPr/>
      </dsp:nvSpPr>
      <dsp:spPr>
        <a:xfrm>
          <a:off x="622340" y="886023"/>
          <a:ext cx="254730" cy="2547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293312-6D4F-4F2F-B6A4-F372C5FFE134}">
      <dsp:nvSpPr>
        <dsp:cNvPr id="0" name=""/>
        <dsp:cNvSpPr/>
      </dsp:nvSpPr>
      <dsp:spPr>
        <a:xfrm>
          <a:off x="622340" y="0"/>
          <a:ext cx="3467437" cy="732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1. Valor económico de la empresa (estáticos)</a:t>
          </a:r>
          <a:endParaRPr lang="es-MX" sz="2400" kern="1200" dirty="0"/>
        </a:p>
      </dsp:txBody>
      <dsp:txXfrm>
        <a:off x="622340" y="0"/>
        <a:ext cx="3467437" cy="732820"/>
      </dsp:txXfrm>
    </dsp:sp>
    <dsp:sp modelId="{6A0D87BB-D320-40CF-A4BA-D26578A72C68}">
      <dsp:nvSpPr>
        <dsp:cNvPr id="0" name=""/>
        <dsp:cNvSpPr/>
      </dsp:nvSpPr>
      <dsp:spPr>
        <a:xfrm>
          <a:off x="622340" y="1479792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FC91BC-AB45-4897-9C73-A9B3F09B9616}">
      <dsp:nvSpPr>
        <dsp:cNvPr id="0" name=""/>
        <dsp:cNvSpPr/>
      </dsp:nvSpPr>
      <dsp:spPr>
        <a:xfrm>
          <a:off x="865061" y="1310273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Nominal</a:t>
          </a:r>
          <a:endParaRPr lang="es-MX" sz="1400" kern="1200" dirty="0"/>
        </a:p>
      </dsp:txBody>
      <dsp:txXfrm>
        <a:off x="865061" y="1310273"/>
        <a:ext cx="3224716" cy="593762"/>
      </dsp:txXfrm>
    </dsp:sp>
    <dsp:sp modelId="{CCC529BA-D329-4F68-9F3F-0D12526676BC}">
      <dsp:nvSpPr>
        <dsp:cNvPr id="0" name=""/>
        <dsp:cNvSpPr/>
      </dsp:nvSpPr>
      <dsp:spPr>
        <a:xfrm>
          <a:off x="622340" y="2073555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"/>
              <a:satOff val="-1688"/>
              <a:lumOff val="-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0CE7B8-139B-4476-822B-4A7B983BCD44}">
      <dsp:nvSpPr>
        <dsp:cNvPr id="0" name=""/>
        <dsp:cNvSpPr/>
      </dsp:nvSpPr>
      <dsp:spPr>
        <a:xfrm>
          <a:off x="865061" y="1904036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Contable </a:t>
          </a:r>
          <a:endParaRPr lang="es-MX" sz="1400" kern="1200" dirty="0"/>
        </a:p>
      </dsp:txBody>
      <dsp:txXfrm>
        <a:off x="865061" y="1904036"/>
        <a:ext cx="3224716" cy="593762"/>
      </dsp:txXfrm>
    </dsp:sp>
    <dsp:sp modelId="{6D297BA8-B81D-45BB-A1C4-42BCFCB360BC}">
      <dsp:nvSpPr>
        <dsp:cNvPr id="0" name=""/>
        <dsp:cNvSpPr/>
      </dsp:nvSpPr>
      <dsp:spPr>
        <a:xfrm>
          <a:off x="622340" y="2667318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159C71D-C431-4C8C-87C8-52B1E5573C57}">
      <dsp:nvSpPr>
        <dsp:cNvPr id="0" name=""/>
        <dsp:cNvSpPr/>
      </dsp:nvSpPr>
      <dsp:spPr>
        <a:xfrm>
          <a:off x="865061" y="2497798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neto real</a:t>
          </a:r>
          <a:endParaRPr lang="es-MX" sz="1400" kern="1200" dirty="0"/>
        </a:p>
      </dsp:txBody>
      <dsp:txXfrm>
        <a:off x="865061" y="2497798"/>
        <a:ext cx="3224716" cy="593762"/>
      </dsp:txXfrm>
    </dsp:sp>
    <dsp:sp modelId="{D2E1C244-74AA-4AC0-BD3C-04922DCFA139}">
      <dsp:nvSpPr>
        <dsp:cNvPr id="0" name=""/>
        <dsp:cNvSpPr/>
      </dsp:nvSpPr>
      <dsp:spPr>
        <a:xfrm>
          <a:off x="622340" y="3261080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375079"/>
              <a:satOff val="-5064"/>
              <a:lumOff val="-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04E5B6-60E8-4CBF-994B-0239F6BB34B7}">
      <dsp:nvSpPr>
        <dsp:cNvPr id="0" name=""/>
        <dsp:cNvSpPr/>
      </dsp:nvSpPr>
      <dsp:spPr>
        <a:xfrm>
          <a:off x="865061" y="3091561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sustancial</a:t>
          </a:r>
          <a:endParaRPr lang="es-MX" sz="1400" kern="1200" dirty="0"/>
        </a:p>
      </dsp:txBody>
      <dsp:txXfrm>
        <a:off x="865061" y="3091561"/>
        <a:ext cx="3224716" cy="593762"/>
      </dsp:txXfrm>
    </dsp:sp>
    <dsp:sp modelId="{6E0FE65B-542D-45A7-AE0B-677A9D4B286F}">
      <dsp:nvSpPr>
        <dsp:cNvPr id="0" name=""/>
        <dsp:cNvSpPr/>
      </dsp:nvSpPr>
      <dsp:spPr>
        <a:xfrm>
          <a:off x="622340" y="3854843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2A4411A-91F6-47C2-BA49-67AD7C39DCEC}">
      <dsp:nvSpPr>
        <dsp:cNvPr id="0" name=""/>
        <dsp:cNvSpPr/>
      </dsp:nvSpPr>
      <dsp:spPr>
        <a:xfrm>
          <a:off x="865061" y="3685324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de liquidación</a:t>
          </a:r>
          <a:endParaRPr lang="es-MX" sz="1400" kern="1200" dirty="0"/>
        </a:p>
      </dsp:txBody>
      <dsp:txXfrm>
        <a:off x="865061" y="3685324"/>
        <a:ext cx="3224716" cy="593762"/>
      </dsp:txXfrm>
    </dsp:sp>
    <dsp:sp modelId="{B094D11D-67CC-4400-AB40-3D1B34579D64}">
      <dsp:nvSpPr>
        <dsp:cNvPr id="0" name=""/>
        <dsp:cNvSpPr/>
      </dsp:nvSpPr>
      <dsp:spPr>
        <a:xfrm>
          <a:off x="622340" y="4448606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62C2D5-AAFF-49A5-9067-A9ED1ED81E54}">
      <dsp:nvSpPr>
        <dsp:cNvPr id="0" name=""/>
        <dsp:cNvSpPr/>
      </dsp:nvSpPr>
      <dsp:spPr>
        <a:xfrm>
          <a:off x="865061" y="4279086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Valor de reposición</a:t>
          </a:r>
          <a:endParaRPr lang="es-MX" sz="1400" kern="1200" dirty="0"/>
        </a:p>
      </dsp:txBody>
      <dsp:txXfrm>
        <a:off x="865061" y="4279086"/>
        <a:ext cx="3224716" cy="593762"/>
      </dsp:txXfrm>
    </dsp:sp>
    <dsp:sp modelId="{5FED29D6-F257-4D2E-AF3C-27A654E82A79}">
      <dsp:nvSpPr>
        <dsp:cNvPr id="0" name=""/>
        <dsp:cNvSpPr/>
      </dsp:nvSpPr>
      <dsp:spPr>
        <a:xfrm>
          <a:off x="4263149" y="732820"/>
          <a:ext cx="3467437" cy="407933"/>
        </a:xfrm>
        <a:prstGeom prst="rect">
          <a:avLst/>
        </a:prstGeom>
        <a:solidFill>
          <a:srgbClr val="C00000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C0484C-CDFB-4B82-994F-14EDCD98BB90}">
      <dsp:nvSpPr>
        <dsp:cNvPr id="0" name=""/>
        <dsp:cNvSpPr/>
      </dsp:nvSpPr>
      <dsp:spPr>
        <a:xfrm>
          <a:off x="4263149" y="886023"/>
          <a:ext cx="254730" cy="2547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5C9F43-49EB-4FDE-B367-FBA00365845C}">
      <dsp:nvSpPr>
        <dsp:cNvPr id="0" name=""/>
        <dsp:cNvSpPr/>
      </dsp:nvSpPr>
      <dsp:spPr>
        <a:xfrm>
          <a:off x="4263149" y="0"/>
          <a:ext cx="3467437" cy="732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2. Valor Financiero de la empresa (Dinámicos)</a:t>
          </a:r>
          <a:endParaRPr lang="es-MX" sz="2400" kern="1200" dirty="0"/>
        </a:p>
      </dsp:txBody>
      <dsp:txXfrm>
        <a:off x="4263149" y="0"/>
        <a:ext cx="3467437" cy="732820"/>
      </dsp:txXfrm>
    </dsp:sp>
    <dsp:sp modelId="{2FF253C4-3374-4838-9E34-DE0A1916A371}">
      <dsp:nvSpPr>
        <dsp:cNvPr id="0" name=""/>
        <dsp:cNvSpPr/>
      </dsp:nvSpPr>
      <dsp:spPr>
        <a:xfrm>
          <a:off x="4263149" y="1479792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DC3B7B-934C-4CF3-B353-722D8CD1A376}">
      <dsp:nvSpPr>
        <dsp:cNvPr id="0" name=""/>
        <dsp:cNvSpPr/>
      </dsp:nvSpPr>
      <dsp:spPr>
        <a:xfrm>
          <a:off x="4505870" y="1310273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Descuento de flujos de caja libres </a:t>
          </a:r>
          <a:endParaRPr lang="es-MX" sz="1400" kern="1200" dirty="0"/>
        </a:p>
      </dsp:txBody>
      <dsp:txXfrm>
        <a:off x="4505870" y="1310273"/>
        <a:ext cx="3224716" cy="593762"/>
      </dsp:txXfrm>
    </dsp:sp>
    <dsp:sp modelId="{FDDBD048-BEA4-4370-9F93-25CAFF507995}">
      <dsp:nvSpPr>
        <dsp:cNvPr id="0" name=""/>
        <dsp:cNvSpPr/>
      </dsp:nvSpPr>
      <dsp:spPr>
        <a:xfrm>
          <a:off x="4263149" y="2073555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875184"/>
              <a:satOff val="-11816"/>
              <a:lumOff val="-192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171FECD-3D73-49C9-A8E4-42EA2A8A5DCA}">
      <dsp:nvSpPr>
        <dsp:cNvPr id="0" name=""/>
        <dsp:cNvSpPr/>
      </dsp:nvSpPr>
      <dsp:spPr>
        <a:xfrm>
          <a:off x="4505870" y="1904036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Descuento de flujos disponibles para los accionistas</a:t>
          </a:r>
          <a:endParaRPr lang="es-MX" sz="1400" kern="1200" dirty="0"/>
        </a:p>
      </dsp:txBody>
      <dsp:txXfrm>
        <a:off x="4505870" y="1904036"/>
        <a:ext cx="3224716" cy="593762"/>
      </dsp:txXfrm>
    </dsp:sp>
    <dsp:sp modelId="{8BF6D5A7-8FBC-476B-8326-CEC964F80D3D}">
      <dsp:nvSpPr>
        <dsp:cNvPr id="0" name=""/>
        <dsp:cNvSpPr/>
      </dsp:nvSpPr>
      <dsp:spPr>
        <a:xfrm>
          <a:off x="4263149" y="2667318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FEDC4D-ED15-428B-93B2-5CC3FA2D0C41}">
      <dsp:nvSpPr>
        <dsp:cNvPr id="0" name=""/>
        <dsp:cNvSpPr/>
      </dsp:nvSpPr>
      <dsp:spPr>
        <a:xfrm>
          <a:off x="4505870" y="2497798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Descuento de flujos de caja de capital</a:t>
          </a:r>
          <a:endParaRPr lang="es-MX" sz="1400" kern="1200" dirty="0"/>
        </a:p>
      </dsp:txBody>
      <dsp:txXfrm>
        <a:off x="4505870" y="2497798"/>
        <a:ext cx="3224716" cy="593762"/>
      </dsp:txXfrm>
    </dsp:sp>
    <dsp:sp modelId="{66E76043-4971-4C6B-A0EE-DDCB5FBABEA6}">
      <dsp:nvSpPr>
        <dsp:cNvPr id="0" name=""/>
        <dsp:cNvSpPr/>
      </dsp:nvSpPr>
      <dsp:spPr>
        <a:xfrm>
          <a:off x="4263149" y="3261080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0125237"/>
              <a:satOff val="-15192"/>
              <a:lumOff val="-247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40B69F-26B8-4A36-9D10-4BBAB458A22B}">
      <dsp:nvSpPr>
        <dsp:cNvPr id="0" name=""/>
        <dsp:cNvSpPr/>
      </dsp:nvSpPr>
      <dsp:spPr>
        <a:xfrm>
          <a:off x="4505870" y="3091561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Beneficios descontadas</a:t>
          </a:r>
          <a:endParaRPr lang="es-MX" sz="1400" kern="1200" dirty="0"/>
        </a:p>
      </dsp:txBody>
      <dsp:txXfrm>
        <a:off x="4505870" y="3091561"/>
        <a:ext cx="3224716" cy="593762"/>
      </dsp:txXfrm>
    </dsp:sp>
    <dsp:sp modelId="{C1476A93-B04B-4E0E-9BEF-03A5E7215E3A}">
      <dsp:nvSpPr>
        <dsp:cNvPr id="0" name=""/>
        <dsp:cNvSpPr/>
      </dsp:nvSpPr>
      <dsp:spPr>
        <a:xfrm>
          <a:off x="4263149" y="3854843"/>
          <a:ext cx="254724" cy="25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A44231-EC36-40EE-8511-BFCA5CA04937}">
      <dsp:nvSpPr>
        <dsp:cNvPr id="0" name=""/>
        <dsp:cNvSpPr/>
      </dsp:nvSpPr>
      <dsp:spPr>
        <a:xfrm>
          <a:off x="4505870" y="3685324"/>
          <a:ext cx="3224716" cy="59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Ajusted present Value</a:t>
          </a:r>
          <a:endParaRPr lang="es-MX" sz="1400" kern="1200" dirty="0"/>
        </a:p>
      </dsp:txBody>
      <dsp:txXfrm>
        <a:off x="4505870" y="3685324"/>
        <a:ext cx="3224716" cy="593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24B99-D91A-401E-8D73-F8CCC0F4571C}">
      <dsp:nvSpPr>
        <dsp:cNvPr id="0" name=""/>
        <dsp:cNvSpPr/>
      </dsp:nvSpPr>
      <dsp:spPr>
        <a:xfrm>
          <a:off x="6490" y="859802"/>
          <a:ext cx="4068266" cy="478619"/>
        </a:xfrm>
        <a:prstGeom prst="rect">
          <a:avLst/>
        </a:prstGeom>
        <a:solidFill>
          <a:srgbClr val="FFC000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6C45F9-36CC-48D9-9EEA-40EBA5D76CC5}">
      <dsp:nvSpPr>
        <dsp:cNvPr id="0" name=""/>
        <dsp:cNvSpPr/>
      </dsp:nvSpPr>
      <dsp:spPr>
        <a:xfrm>
          <a:off x="6490" y="1039552"/>
          <a:ext cx="298869" cy="29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293312-6D4F-4F2F-B6A4-F372C5FFE134}">
      <dsp:nvSpPr>
        <dsp:cNvPr id="0" name=""/>
        <dsp:cNvSpPr/>
      </dsp:nvSpPr>
      <dsp:spPr>
        <a:xfrm>
          <a:off x="6490" y="0"/>
          <a:ext cx="4068266" cy="859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3. Valor corporativo de la empresa (compuestos)</a:t>
          </a:r>
          <a:endParaRPr lang="es-MX" sz="2200" kern="1200" dirty="0"/>
        </a:p>
      </dsp:txBody>
      <dsp:txXfrm>
        <a:off x="6490" y="0"/>
        <a:ext cx="4068266" cy="859802"/>
      </dsp:txXfrm>
    </dsp:sp>
    <dsp:sp modelId="{6A0D87BB-D320-40CF-A4BA-D26578A72C68}">
      <dsp:nvSpPr>
        <dsp:cNvPr id="0" name=""/>
        <dsp:cNvSpPr/>
      </dsp:nvSpPr>
      <dsp:spPr>
        <a:xfrm>
          <a:off x="6490" y="1736207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FC91BC-AB45-4897-9C73-A9B3F09B9616}">
      <dsp:nvSpPr>
        <dsp:cNvPr id="0" name=""/>
        <dsp:cNvSpPr/>
      </dsp:nvSpPr>
      <dsp:spPr>
        <a:xfrm>
          <a:off x="291269" y="1537314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Valuación  clásica</a:t>
          </a:r>
          <a:endParaRPr lang="es-MX" sz="1600" kern="1200" dirty="0"/>
        </a:p>
      </dsp:txBody>
      <dsp:txXfrm>
        <a:off x="291269" y="1537314"/>
        <a:ext cx="3783487" cy="696648"/>
      </dsp:txXfrm>
    </dsp:sp>
    <dsp:sp modelId="{CCC529BA-D329-4F68-9F3F-0D12526676BC}">
      <dsp:nvSpPr>
        <dsp:cNvPr id="0" name=""/>
        <dsp:cNvSpPr/>
      </dsp:nvSpPr>
      <dsp:spPr>
        <a:xfrm>
          <a:off x="6490" y="2432856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607181"/>
              <a:satOff val="-2411"/>
              <a:lumOff val="-39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0CE7B8-139B-4476-822B-4A7B983BCD44}">
      <dsp:nvSpPr>
        <dsp:cNvPr id="0" name=""/>
        <dsp:cNvSpPr/>
      </dsp:nvSpPr>
      <dsp:spPr>
        <a:xfrm>
          <a:off x="291269" y="2233963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Mixto o directo</a:t>
          </a:r>
          <a:endParaRPr lang="es-MX" sz="1600" kern="1200" dirty="0"/>
        </a:p>
      </dsp:txBody>
      <dsp:txXfrm>
        <a:off x="291269" y="2233963"/>
        <a:ext cx="3783487" cy="696648"/>
      </dsp:txXfrm>
    </dsp:sp>
    <dsp:sp modelId="{6D297BA8-B81D-45BB-A1C4-42BCFCB360BC}">
      <dsp:nvSpPr>
        <dsp:cNvPr id="0" name=""/>
        <dsp:cNvSpPr/>
      </dsp:nvSpPr>
      <dsp:spPr>
        <a:xfrm>
          <a:off x="6490" y="3129504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214361"/>
              <a:satOff val="-4823"/>
              <a:lumOff val="-78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159C71D-C431-4C8C-87C8-52B1E5573C57}">
      <dsp:nvSpPr>
        <dsp:cNvPr id="0" name=""/>
        <dsp:cNvSpPr/>
      </dsp:nvSpPr>
      <dsp:spPr>
        <a:xfrm>
          <a:off x="291269" y="2930611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Directo</a:t>
          </a:r>
          <a:endParaRPr lang="es-MX" sz="1600" kern="1200" dirty="0"/>
        </a:p>
      </dsp:txBody>
      <dsp:txXfrm>
        <a:off x="291269" y="2930611"/>
        <a:ext cx="3783487" cy="696648"/>
      </dsp:txXfrm>
    </dsp:sp>
    <dsp:sp modelId="{D2E1C244-74AA-4AC0-BD3C-04922DCFA139}">
      <dsp:nvSpPr>
        <dsp:cNvPr id="0" name=""/>
        <dsp:cNvSpPr/>
      </dsp:nvSpPr>
      <dsp:spPr>
        <a:xfrm>
          <a:off x="6490" y="3826153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821541"/>
              <a:satOff val="-7234"/>
              <a:lumOff val="-11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04E5B6-60E8-4CBF-994B-0239F6BB34B7}">
      <dsp:nvSpPr>
        <dsp:cNvPr id="0" name=""/>
        <dsp:cNvSpPr/>
      </dsp:nvSpPr>
      <dsp:spPr>
        <a:xfrm>
          <a:off x="291269" y="3627260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De la Unión de expertos contables (UEC)</a:t>
          </a:r>
          <a:endParaRPr lang="es-MX" sz="1600" kern="1200" dirty="0"/>
        </a:p>
      </dsp:txBody>
      <dsp:txXfrm>
        <a:off x="291269" y="3627260"/>
        <a:ext cx="3783487" cy="696648"/>
      </dsp:txXfrm>
    </dsp:sp>
    <dsp:sp modelId="{5FED29D6-F257-4D2E-AF3C-27A654E82A79}">
      <dsp:nvSpPr>
        <dsp:cNvPr id="0" name=""/>
        <dsp:cNvSpPr/>
      </dsp:nvSpPr>
      <dsp:spPr>
        <a:xfrm>
          <a:off x="4278170" y="859802"/>
          <a:ext cx="4068266" cy="478619"/>
        </a:xfrm>
        <a:prstGeom prst="rect">
          <a:avLst/>
        </a:prstGeom>
        <a:solidFill>
          <a:srgbClr val="FFFF00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C0484C-CDFB-4B82-994F-14EDCD98BB90}">
      <dsp:nvSpPr>
        <dsp:cNvPr id="0" name=""/>
        <dsp:cNvSpPr/>
      </dsp:nvSpPr>
      <dsp:spPr>
        <a:xfrm>
          <a:off x="4278170" y="1039552"/>
          <a:ext cx="298869" cy="29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5C9F43-49EB-4FDE-B367-FBA00365845C}">
      <dsp:nvSpPr>
        <dsp:cNvPr id="0" name=""/>
        <dsp:cNvSpPr/>
      </dsp:nvSpPr>
      <dsp:spPr>
        <a:xfrm>
          <a:off x="4278170" y="0"/>
          <a:ext cx="4068266" cy="859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4. Valor corporativo de la empresa (por aplicación de múltiplos)</a:t>
          </a:r>
          <a:endParaRPr lang="es-MX" sz="2200" kern="1200" dirty="0"/>
        </a:p>
      </dsp:txBody>
      <dsp:txXfrm>
        <a:off x="4278170" y="0"/>
        <a:ext cx="4068266" cy="859802"/>
      </dsp:txXfrm>
    </dsp:sp>
    <dsp:sp modelId="{2FF253C4-3374-4838-9E34-DE0A1916A371}">
      <dsp:nvSpPr>
        <dsp:cNvPr id="0" name=""/>
        <dsp:cNvSpPr/>
      </dsp:nvSpPr>
      <dsp:spPr>
        <a:xfrm>
          <a:off x="4278170" y="1736207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428722"/>
              <a:satOff val="-9646"/>
              <a:lumOff val="-15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DC3B7B-934C-4CF3-B353-722D8CD1A376}">
      <dsp:nvSpPr>
        <dsp:cNvPr id="0" name=""/>
        <dsp:cNvSpPr/>
      </dsp:nvSpPr>
      <dsp:spPr>
        <a:xfrm>
          <a:off x="4562949" y="1537314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Múltiplos de compañías cotizadas</a:t>
          </a:r>
          <a:endParaRPr lang="es-MX" sz="1600" kern="1200" dirty="0"/>
        </a:p>
      </dsp:txBody>
      <dsp:txXfrm>
        <a:off x="4562949" y="1537314"/>
        <a:ext cx="3783487" cy="696648"/>
      </dsp:txXfrm>
    </dsp:sp>
    <dsp:sp modelId="{C8FFD115-CF6D-44C4-A524-98D0695244D7}">
      <dsp:nvSpPr>
        <dsp:cNvPr id="0" name=""/>
        <dsp:cNvSpPr/>
      </dsp:nvSpPr>
      <dsp:spPr>
        <a:xfrm>
          <a:off x="4278170" y="2432856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8035903"/>
              <a:satOff val="-12057"/>
              <a:lumOff val="-196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121615E-1BD2-4E2D-9C9A-C5611A38B37A}">
      <dsp:nvSpPr>
        <dsp:cNvPr id="0" name=""/>
        <dsp:cNvSpPr/>
      </dsp:nvSpPr>
      <dsp:spPr>
        <a:xfrm>
          <a:off x="4562949" y="2233963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Valor según múltiples de flujos</a:t>
          </a:r>
          <a:endParaRPr lang="es-MX" sz="1600" kern="1200" dirty="0"/>
        </a:p>
      </dsp:txBody>
      <dsp:txXfrm>
        <a:off x="4562949" y="2233963"/>
        <a:ext cx="3783487" cy="696648"/>
      </dsp:txXfrm>
    </dsp:sp>
    <dsp:sp modelId="{17EB5089-1585-460B-A0A0-251485A60942}">
      <dsp:nvSpPr>
        <dsp:cNvPr id="0" name=""/>
        <dsp:cNvSpPr/>
      </dsp:nvSpPr>
      <dsp:spPr>
        <a:xfrm>
          <a:off x="4278170" y="3129504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643083"/>
              <a:satOff val="-14469"/>
              <a:lumOff val="-235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BCE38F-E784-48EE-9D51-781783FBDDE8}">
      <dsp:nvSpPr>
        <dsp:cNvPr id="0" name=""/>
        <dsp:cNvSpPr/>
      </dsp:nvSpPr>
      <dsp:spPr>
        <a:xfrm>
          <a:off x="4562949" y="2930611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Valor de mercado bursátil</a:t>
          </a:r>
          <a:endParaRPr lang="es-MX" sz="1600" kern="1200" dirty="0"/>
        </a:p>
      </dsp:txBody>
      <dsp:txXfrm>
        <a:off x="4562949" y="2930611"/>
        <a:ext cx="3783487" cy="696648"/>
      </dsp:txXfrm>
    </dsp:sp>
    <dsp:sp modelId="{F8E2DAA1-828B-426F-9BAC-03713AE13D2A}">
      <dsp:nvSpPr>
        <dsp:cNvPr id="0" name=""/>
        <dsp:cNvSpPr/>
      </dsp:nvSpPr>
      <dsp:spPr>
        <a:xfrm>
          <a:off x="4278170" y="3826153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E7F753-F953-4CE7-90DD-8461D0663F11}">
      <dsp:nvSpPr>
        <dsp:cNvPr id="0" name=""/>
        <dsp:cNvSpPr/>
      </dsp:nvSpPr>
      <dsp:spPr>
        <a:xfrm>
          <a:off x="4562949" y="3627260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Múltiplos derivados de transacciones de compañías comparables no cotizadas</a:t>
          </a:r>
          <a:endParaRPr lang="es-MX" sz="1600" kern="1200" dirty="0"/>
        </a:p>
      </dsp:txBody>
      <dsp:txXfrm>
        <a:off x="4562949" y="3627260"/>
        <a:ext cx="3783487" cy="6966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24B99-D91A-401E-8D73-F8CCC0F4571C}">
      <dsp:nvSpPr>
        <dsp:cNvPr id="0" name=""/>
        <dsp:cNvSpPr/>
      </dsp:nvSpPr>
      <dsp:spPr>
        <a:xfrm>
          <a:off x="6490" y="859802"/>
          <a:ext cx="4068266" cy="478619"/>
        </a:xfrm>
        <a:prstGeom prst="rect">
          <a:avLst/>
        </a:prstGeom>
        <a:solidFill>
          <a:srgbClr val="00B050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6C45F9-36CC-48D9-9EEA-40EBA5D76CC5}">
      <dsp:nvSpPr>
        <dsp:cNvPr id="0" name=""/>
        <dsp:cNvSpPr/>
      </dsp:nvSpPr>
      <dsp:spPr>
        <a:xfrm>
          <a:off x="6490" y="1039552"/>
          <a:ext cx="298869" cy="29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293312-6D4F-4F2F-B6A4-F372C5FFE134}">
      <dsp:nvSpPr>
        <dsp:cNvPr id="0" name=""/>
        <dsp:cNvSpPr/>
      </dsp:nvSpPr>
      <dsp:spPr>
        <a:xfrm>
          <a:off x="6490" y="0"/>
          <a:ext cx="4068266" cy="859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5. De opciones </a:t>
          </a:r>
          <a:endParaRPr lang="es-MX" sz="3300" kern="1200" dirty="0"/>
        </a:p>
      </dsp:txBody>
      <dsp:txXfrm>
        <a:off x="6490" y="0"/>
        <a:ext cx="4068266" cy="859802"/>
      </dsp:txXfrm>
    </dsp:sp>
    <dsp:sp modelId="{6A0D87BB-D320-40CF-A4BA-D26578A72C68}">
      <dsp:nvSpPr>
        <dsp:cNvPr id="0" name=""/>
        <dsp:cNvSpPr/>
      </dsp:nvSpPr>
      <dsp:spPr>
        <a:xfrm>
          <a:off x="6490" y="1736207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FC91BC-AB45-4897-9C73-A9B3F09B9616}">
      <dsp:nvSpPr>
        <dsp:cNvPr id="0" name=""/>
        <dsp:cNvSpPr/>
      </dsp:nvSpPr>
      <dsp:spPr>
        <a:xfrm>
          <a:off x="291269" y="1537314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Método Binomial</a:t>
          </a:r>
          <a:endParaRPr lang="es-MX" sz="1600" kern="1200" dirty="0"/>
        </a:p>
      </dsp:txBody>
      <dsp:txXfrm>
        <a:off x="291269" y="1537314"/>
        <a:ext cx="3783487" cy="696648"/>
      </dsp:txXfrm>
    </dsp:sp>
    <dsp:sp modelId="{CCC529BA-D329-4F68-9F3F-0D12526676BC}">
      <dsp:nvSpPr>
        <dsp:cNvPr id="0" name=""/>
        <dsp:cNvSpPr/>
      </dsp:nvSpPr>
      <dsp:spPr>
        <a:xfrm>
          <a:off x="6490" y="2432856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0CE7B8-139B-4476-822B-4A7B983BCD44}">
      <dsp:nvSpPr>
        <dsp:cNvPr id="0" name=""/>
        <dsp:cNvSpPr/>
      </dsp:nvSpPr>
      <dsp:spPr>
        <a:xfrm>
          <a:off x="291269" y="2233963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Fórmula Black y Sholes</a:t>
          </a:r>
          <a:endParaRPr lang="es-MX" sz="1600" kern="1200" dirty="0"/>
        </a:p>
      </dsp:txBody>
      <dsp:txXfrm>
        <a:off x="291269" y="2233963"/>
        <a:ext cx="3783487" cy="696648"/>
      </dsp:txXfrm>
    </dsp:sp>
    <dsp:sp modelId="{5FED29D6-F257-4D2E-AF3C-27A654E82A79}">
      <dsp:nvSpPr>
        <dsp:cNvPr id="0" name=""/>
        <dsp:cNvSpPr/>
      </dsp:nvSpPr>
      <dsp:spPr>
        <a:xfrm>
          <a:off x="4278170" y="859802"/>
          <a:ext cx="4068266" cy="478619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C0484C-CDFB-4B82-994F-14EDCD98BB90}">
      <dsp:nvSpPr>
        <dsp:cNvPr id="0" name=""/>
        <dsp:cNvSpPr/>
      </dsp:nvSpPr>
      <dsp:spPr>
        <a:xfrm>
          <a:off x="4278170" y="1039552"/>
          <a:ext cx="298869" cy="298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5C9F43-49EB-4FDE-B367-FBA00365845C}">
      <dsp:nvSpPr>
        <dsp:cNvPr id="0" name=""/>
        <dsp:cNvSpPr/>
      </dsp:nvSpPr>
      <dsp:spPr>
        <a:xfrm>
          <a:off x="4278170" y="0"/>
          <a:ext cx="4068266" cy="859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6. De creación de valor</a:t>
          </a:r>
          <a:endParaRPr lang="es-MX" sz="3300" kern="1200" dirty="0"/>
        </a:p>
      </dsp:txBody>
      <dsp:txXfrm>
        <a:off x="4278170" y="0"/>
        <a:ext cx="4068266" cy="859802"/>
      </dsp:txXfrm>
    </dsp:sp>
    <dsp:sp modelId="{2FF253C4-3374-4838-9E34-DE0A1916A371}">
      <dsp:nvSpPr>
        <dsp:cNvPr id="0" name=""/>
        <dsp:cNvSpPr/>
      </dsp:nvSpPr>
      <dsp:spPr>
        <a:xfrm>
          <a:off x="4278170" y="1736207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DC3B7B-934C-4CF3-B353-722D8CD1A376}">
      <dsp:nvSpPr>
        <dsp:cNvPr id="0" name=""/>
        <dsp:cNvSpPr/>
      </dsp:nvSpPr>
      <dsp:spPr>
        <a:xfrm>
          <a:off x="4562949" y="1537314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Valor económico Agregado (EVA)</a:t>
          </a:r>
          <a:endParaRPr lang="es-MX" sz="1600" kern="1200" dirty="0"/>
        </a:p>
      </dsp:txBody>
      <dsp:txXfrm>
        <a:off x="4562949" y="1537314"/>
        <a:ext cx="3783487" cy="696648"/>
      </dsp:txXfrm>
    </dsp:sp>
    <dsp:sp modelId="{C8FFD115-CF6D-44C4-A524-98D0695244D7}">
      <dsp:nvSpPr>
        <dsp:cNvPr id="0" name=""/>
        <dsp:cNvSpPr/>
      </dsp:nvSpPr>
      <dsp:spPr>
        <a:xfrm>
          <a:off x="4278170" y="2432856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121615E-1BD2-4E2D-9C9A-C5611A38B37A}">
      <dsp:nvSpPr>
        <dsp:cNvPr id="0" name=""/>
        <dsp:cNvSpPr/>
      </dsp:nvSpPr>
      <dsp:spPr>
        <a:xfrm>
          <a:off x="4562949" y="2233963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Beneficio económico (BE)</a:t>
          </a:r>
          <a:endParaRPr lang="es-MX" sz="1600" kern="1200" dirty="0"/>
        </a:p>
      </dsp:txBody>
      <dsp:txXfrm>
        <a:off x="4562949" y="2233963"/>
        <a:ext cx="3783487" cy="696648"/>
      </dsp:txXfrm>
    </dsp:sp>
    <dsp:sp modelId="{17EB5089-1585-460B-A0A0-251485A60942}">
      <dsp:nvSpPr>
        <dsp:cNvPr id="0" name=""/>
        <dsp:cNvSpPr/>
      </dsp:nvSpPr>
      <dsp:spPr>
        <a:xfrm>
          <a:off x="4278170" y="3129504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BCE38F-E784-48EE-9D51-781783FBDDE8}">
      <dsp:nvSpPr>
        <dsp:cNvPr id="0" name=""/>
        <dsp:cNvSpPr/>
      </dsp:nvSpPr>
      <dsp:spPr>
        <a:xfrm>
          <a:off x="4562949" y="2930611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Rentabilidad de Cash-Flow sobra la inversión</a:t>
          </a:r>
          <a:endParaRPr lang="es-MX" sz="1600" kern="1200" dirty="0"/>
        </a:p>
      </dsp:txBody>
      <dsp:txXfrm>
        <a:off x="4562949" y="2930611"/>
        <a:ext cx="3783487" cy="696648"/>
      </dsp:txXfrm>
    </dsp:sp>
    <dsp:sp modelId="{F8E2DAA1-828B-426F-9BAC-03713AE13D2A}">
      <dsp:nvSpPr>
        <dsp:cNvPr id="0" name=""/>
        <dsp:cNvSpPr/>
      </dsp:nvSpPr>
      <dsp:spPr>
        <a:xfrm>
          <a:off x="4278170" y="3826153"/>
          <a:ext cx="298862" cy="298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E7F753-F953-4CE7-90DD-8461D0663F11}">
      <dsp:nvSpPr>
        <dsp:cNvPr id="0" name=""/>
        <dsp:cNvSpPr/>
      </dsp:nvSpPr>
      <dsp:spPr>
        <a:xfrm>
          <a:off x="4562949" y="3627260"/>
          <a:ext cx="3783487" cy="69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Valor de empresas en el mercado</a:t>
          </a:r>
          <a:endParaRPr lang="es-MX" sz="1600" kern="1200" dirty="0"/>
        </a:p>
      </dsp:txBody>
      <dsp:txXfrm>
        <a:off x="4562949" y="3627260"/>
        <a:ext cx="3783487" cy="696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jpeg"/><Relationship Id="rId7" Type="http://schemas.openxmlformats.org/officeDocument/2006/relationships/hyperlink" Target="http://images.google.com.mx/imgres?imgurl=http://www.magnta.com.mx/media/Negocios/Articulo%200/9-2%20franquicia%20macdonalds.jpg&amp;imgrefurl=http://www.magnta.com.mx/?Art=31&amp;usg=__jyKcqGGpA1pDDdmfZFnlFubT8ok=&amp;h=400&amp;w=300&amp;sz=44&amp;hl=es&amp;start=1&amp;um=1&amp;tbnid=w5-DJ_-6Ccy3zM:&amp;tbnh=124&amp;tbnw=93&amp;prev=/images?q=FRANQUICIA&amp;hl=es&amp;rlz=1T4ACAW_esMX340MX343&amp;sa=G&amp;um=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2.jpeg"/><Relationship Id="rId5" Type="http://schemas.openxmlformats.org/officeDocument/2006/relationships/hyperlink" Target="http://images.google.com.mx/imgres?imgurl=http://www.brokerlatinonews.com/news/wp-content/uploads/2009/09/inversi%C3%B3n.jpg&amp;imgrefurl=http://www.brokerlatinonews.com/news/?p=492&amp;usg=__diemyFQQgf4kCUF0nDbSSD4-438=&amp;h=300&amp;w=400&amp;sz=28&amp;hl=es&amp;start=8&amp;um=1&amp;tbnid=pk_mRhGPoIrwDM:&amp;tbnh=93&amp;tbnw=124&amp;prev=/images?q=INVERSION&amp;hl=es&amp;rlz=1T4ACAW_esMX340MX343&amp;sa=G&amp;um=1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8.jpeg"/><Relationship Id="rId9" Type="http://schemas.openxmlformats.org/officeDocument/2006/relationships/hyperlink" Target="http://images.google.com.mx/imgres?imgurl=http://www.sldi.com.ar/imagenes/img_serv_foto.jpg&amp;imgrefurl=http://www.sldi.com.ar/servicios.htm&amp;usg=__0XYTEQBqLWL4Bq-_Xb3e_zFKB1Q=&amp;h=300&amp;w=597&amp;sz=59&amp;hl=es&amp;start=3&amp;um=1&amp;tbnid=RZsdgdTRoDkt8M:&amp;tbnh=68&amp;tbnw=135&amp;prev=/images?q=ALIANZAS+ESTRAT%C3%89GICAS&amp;hl=es&amp;lr=&amp;rlz=1G1ACAW_ESMX341&amp;sa=G&amp;um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entevirtual.com/es/index.php/universidad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 </a:t>
            </a:r>
            <a:r>
              <a:rPr lang="es-MX" sz="2800" b="1" dirty="0"/>
              <a:t>Maximizar a largo plazo el valor de la </a:t>
            </a:r>
            <a:r>
              <a:rPr lang="es-MX" sz="2800" b="1" dirty="0" smtClean="0"/>
              <a:t>empresa </a:t>
            </a:r>
            <a:endParaRPr lang="es-MX" sz="2800" b="1" dirty="0"/>
          </a:p>
          <a:p>
            <a:pPr algn="ctr"/>
            <a:endParaRPr lang="es-MX" sz="2800" b="1" dirty="0" smtClean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0 Flecha curvada hacia la izquierda"/>
          <p:cNvSpPr/>
          <p:nvPr/>
        </p:nvSpPr>
        <p:spPr>
          <a:xfrm>
            <a:off x="7452320" y="1556792"/>
            <a:ext cx="1152128" cy="2160240"/>
          </a:xfrm>
          <a:prstGeom prst="curvedLeftArrow">
            <a:avLst/>
          </a:prstGeom>
          <a:solidFill>
            <a:srgbClr val="080218"/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8 Rectángulo"/>
          <p:cNvSpPr/>
          <p:nvPr/>
        </p:nvSpPr>
        <p:spPr>
          <a:xfrm>
            <a:off x="0" y="404664"/>
            <a:ext cx="89644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Importancia de la Valuación de empresas</a:t>
            </a:r>
          </a:p>
        </p:txBody>
      </p:sp>
      <p:sp>
        <p:nvSpPr>
          <p:cNvPr id="9" name="9 Rectángulo"/>
          <p:cNvSpPr/>
          <p:nvPr/>
        </p:nvSpPr>
        <p:spPr>
          <a:xfrm>
            <a:off x="1547664" y="1268760"/>
            <a:ext cx="5976664" cy="792088"/>
          </a:xfrm>
          <a:prstGeom prst="rect">
            <a:avLst/>
          </a:prstGeom>
          <a:solidFill>
            <a:schemeClr val="tx1"/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Proporciona el sustento económico en las transacciones comerciales, tales como:</a:t>
            </a:r>
            <a:endParaRPr lang="es-MX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62" descr="http://www.top10de.com/wp-content/uploads/2012/07/Empresas-mun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725144"/>
            <a:ext cx="1468329" cy="10573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Picture 70" descr="https://encrypted-tbn0.gstatic.com/images?q=tbn:ANd9GcTh19wLQQTVsF8-gtosk4voClBjiE0ZfnDJxPvoZWy0_szxrQc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941168"/>
            <a:ext cx="1258138" cy="88964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2" name="Picture 56" descr="http://www.monografias.com/trabajos97/sobre-la-administracion-de-empresas/image01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221088"/>
            <a:ext cx="1331576" cy="1468769"/>
          </a:xfrm>
          <a:prstGeom prst="rect">
            <a:avLst/>
          </a:prstGeom>
          <a:noFill/>
        </p:spPr>
      </p:pic>
      <p:pic>
        <p:nvPicPr>
          <p:cNvPr id="13" name="Picture 2" descr="http://t2.gstatic.com/images?q=tbn:pk_mRhGPoIrwDM:http://www.brokerlatinonews.com/news/wp-content/uploads/2009/09/inversi%C3%B3n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67744" y="2492896"/>
            <a:ext cx="1181100" cy="885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2" descr="http://t3.gstatic.com/images?q=tbn:w5-DJ_-6Ccy3zM:http://www.magnta.com.mx/media/Negocios/Articulo%25200/9-2%2520franquicia%2520macdonalds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2924944"/>
            <a:ext cx="885825" cy="11811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5" name="Picture 5" descr="http://t1.gstatic.com/images?q=tbn:RZsdgdTRoDkt8M:http://www.sldi.com.ar/imagenes/img_serv_foto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9512" y="3068960"/>
            <a:ext cx="1285875" cy="1000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5" descr="http://www.burcap.com.mx/blog/wp-content/uploads/2009/08/bolsa-mexicana-de-valores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95936" y="2852936"/>
            <a:ext cx="1152128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516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/>
          <p:cNvSpPr/>
          <p:nvPr/>
        </p:nvSpPr>
        <p:spPr>
          <a:xfrm>
            <a:off x="683568" y="332656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Métodos de valuación de empresas</a:t>
            </a:r>
          </a:p>
        </p:txBody>
      </p:sp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996156889"/>
              </p:ext>
            </p:extLst>
          </p:nvPr>
        </p:nvGraphicFramePr>
        <p:xfrm>
          <a:off x="467544" y="1143908"/>
          <a:ext cx="8352928" cy="4877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47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83568" y="332656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Métodos de valuación de empresas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2553012"/>
              </p:ext>
            </p:extLst>
          </p:nvPr>
        </p:nvGraphicFramePr>
        <p:xfrm>
          <a:off x="467544" y="1143908"/>
          <a:ext cx="8352928" cy="4877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59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83568" y="332656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Métodos de valuación de </a:t>
            </a:r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empresas</a:t>
            </a:r>
          </a:p>
          <a:p>
            <a:pPr algn="ctr"/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(Nuevos métodos Financieros)</a:t>
            </a:r>
            <a:endParaRPr lang="es-E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694459805"/>
              </p:ext>
            </p:extLst>
          </p:nvPr>
        </p:nvGraphicFramePr>
        <p:xfrm>
          <a:off x="467544" y="1143908"/>
          <a:ext cx="8352928" cy="4877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660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1691680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La valuación de empresas puede considerarse como una herramienta de apoyo en la toma de decisiones. El método que se aplica varía según las características de la empresa y los objetivos que se persiguen.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Por la contingencia de los resultados que pudieran presentarse en el futuro, decidimos utilizar el método que  reconozca el valor a través del tiempo.</a:t>
            </a:r>
          </a:p>
          <a:p>
            <a:pPr algn="ctr">
              <a:lnSpc>
                <a:spcPct val="150000"/>
              </a:lnSpc>
              <a:spcAft>
                <a:spcPts val="1350"/>
              </a:spcAft>
            </a:pPr>
            <a:r>
              <a:rPr lang="es-E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MX" dirty="0"/>
              <a:t>LABSAG. </a:t>
            </a:r>
            <a:r>
              <a:rPr lang="es-MX" dirty="0">
                <a:hlinkClick r:id="rId3"/>
              </a:rPr>
              <a:t>http://www.gerentevirtual.com/es/index.php/universidades</a:t>
            </a:r>
            <a:r>
              <a:rPr lang="es-MX" dirty="0" smtClean="0">
                <a:hlinkClick r:id="rId3"/>
              </a:rPr>
              <a:t>/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just"/>
            <a:r>
              <a:rPr lang="es-MX" dirty="0"/>
              <a:t>  </a:t>
            </a:r>
            <a:r>
              <a:rPr lang="es-MX" dirty="0" smtClean="0"/>
              <a:t>                Morales </a:t>
            </a:r>
            <a:r>
              <a:rPr lang="es-MX" dirty="0"/>
              <a:t>Castro, J. (2005) </a:t>
            </a:r>
            <a:r>
              <a:rPr lang="es-MX" i="1" dirty="0"/>
              <a:t>Ingeniería Financiera. </a:t>
            </a:r>
            <a:r>
              <a:rPr lang="es-MX" dirty="0"/>
              <a:t>México: GASCA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Maximizar a largo plazo el valor de la empresa</a:t>
            </a:r>
            <a:endParaRPr lang="es-MX" sz="2800" b="1" dirty="0" smtClean="0"/>
          </a:p>
          <a:p>
            <a:pPr algn="ctr"/>
            <a:endParaRPr lang="es-MX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La nueva metodología </a:t>
            </a:r>
            <a:r>
              <a:rPr lang="es-MX" dirty="0" smtClean="0"/>
              <a:t>educativa no </a:t>
            </a:r>
            <a:r>
              <a:rPr lang="es-MX" dirty="0"/>
              <a:t>sólo enfoca el contenido descriptivo de las disciplinas contribuyentes sino también sus </a:t>
            </a:r>
            <a:r>
              <a:rPr lang="es-MX" dirty="0" smtClean="0"/>
              <a:t>interrelaciones. </a:t>
            </a:r>
            <a:r>
              <a:rPr lang="es-MX" dirty="0"/>
              <a:t>Uno de los productos de esta evolución en la enseñanza es la simulación </a:t>
            </a:r>
          </a:p>
          <a:p>
            <a:pPr algn="just"/>
            <a:endParaRPr lang="es-MX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212121"/>
                </a:solidFill>
              </a:rPr>
              <a:t>The new educational methodology not only focuses on the descriptive content of the contributing disciplines but also their interrelationships. One product of this evolution in teaching is the simulation</a:t>
            </a:r>
            <a:r>
              <a:rPr lang="es-MX" sz="1100" dirty="0"/>
              <a:t> </a:t>
            </a:r>
            <a:endParaRPr lang="es-MX" sz="3200" dirty="0"/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</a:p>
          <a:p>
            <a:pPr algn="just">
              <a:buFont typeface="Arial" pitchFamily="34" charset="0"/>
              <a:buChar char="•"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Metodología educativa y simulación</a:t>
            </a:r>
          </a:p>
          <a:p>
            <a:pPr algn="just">
              <a:lnSpc>
                <a:spcPct val="150000"/>
              </a:lnSpc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212121"/>
                </a:solidFill>
                <a:latin typeface="inherit"/>
              </a:rPr>
              <a:t>Educational </a:t>
            </a:r>
            <a:r>
              <a:rPr lang="es-MX" sz="2000" dirty="0">
                <a:solidFill>
                  <a:srgbClr val="212121"/>
                </a:solidFill>
                <a:latin typeface="inherit"/>
              </a:rPr>
              <a:t>methodology and simulation</a:t>
            </a:r>
            <a:r>
              <a:rPr lang="es-MX" sz="1100" dirty="0"/>
              <a:t> </a:t>
            </a:r>
            <a:endParaRPr lang="es-MX"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El estudiante aplicara herramientas tecnológicas que permita una adecuada evaluación de escenarios que funden la toma de decisiones en busca del desarrollo de las empresas.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92696"/>
            <a:ext cx="828092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/>
              <a:t>Unidad </a:t>
            </a:r>
            <a:r>
              <a:rPr lang="es-ES" sz="2800" b="1" dirty="0" smtClean="0"/>
              <a:t>2: </a:t>
            </a:r>
            <a:r>
              <a:rPr lang="es-MX" sz="2800" b="1" dirty="0" smtClean="0"/>
              <a:t>Simulación Financiera</a:t>
            </a:r>
            <a:endParaRPr lang="es-MX" sz="2800" b="1" dirty="0"/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/>
              <a:t>El estudiante conocerá </a:t>
            </a:r>
            <a:r>
              <a:rPr lang="es-MX" sz="2400" dirty="0"/>
              <a:t>los procedimientos básicos para la toma de decisiones en procesos de simulación</a:t>
            </a:r>
            <a:endParaRPr lang="es-MX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2.1: </a:t>
            </a:r>
            <a:r>
              <a:rPr lang="es-MX" sz="2800" b="1" dirty="0" smtClean="0"/>
              <a:t>Maximizar a largo plazo el valor de la Empresa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/>
              <a:t>Para maximizar el valor de la Empresa se necesita aplicar la Ingeniería Financieras, que es una técnica que permite incrementar la producción financiera, aumentando la Rentabilidad de la Empresa y Reduciendo sus costos. Lo anterior refleja un aumento en el Valor de la Empresa genera plusvalía para los accionistas.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2564904"/>
            <a:ext cx="4320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 </a:t>
            </a:r>
            <a:r>
              <a:rPr lang="es-MX" sz="2400" dirty="0"/>
              <a:t>En </a:t>
            </a:r>
            <a:r>
              <a:rPr lang="es-MX" sz="2400" dirty="0" smtClean="0"/>
              <a:t>SIMDEF </a:t>
            </a:r>
            <a:r>
              <a:rPr lang="es-MX" sz="2400" dirty="0"/>
              <a:t>los participantes toman la dirección de una importante empresa productora de materias primas básicas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83568" y="405019"/>
            <a:ext cx="5362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Simulador SIMDEF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1772816"/>
            <a:ext cx="3200750" cy="393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8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548680"/>
            <a:ext cx="61655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Objetivos de SIMDEF</a:t>
            </a:r>
            <a:endParaRPr lang="es-E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6421721"/>
              </p:ext>
            </p:extLst>
          </p:nvPr>
        </p:nvGraphicFramePr>
        <p:xfrm>
          <a:off x="0" y="1052736"/>
          <a:ext cx="91440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00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BEATRIZ CABALLERO\Pictures\Ingeniería Financiera 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24" y="548680"/>
            <a:ext cx="9144000" cy="5976664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87286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 Flecha derecha"/>
          <p:cNvSpPr/>
          <p:nvPr/>
        </p:nvSpPr>
        <p:spPr>
          <a:xfrm>
            <a:off x="683568" y="548680"/>
            <a:ext cx="4104456" cy="2592288"/>
          </a:xfrm>
          <a:prstGeom prst="rightArrow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" name="9 Rectángulo"/>
          <p:cNvSpPr/>
          <p:nvPr/>
        </p:nvSpPr>
        <p:spPr>
          <a:xfrm>
            <a:off x="924920" y="1124744"/>
            <a:ext cx="28325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Valuación </a:t>
            </a:r>
          </a:p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empresas</a:t>
            </a:r>
            <a:endParaRPr lang="es-E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36" descr="http://2.bp.blogspot.com/-w7Jyx2P6IMc/TbONqlUiiUI/AAAAAAAAAIY/E5_A9kLohk0/s400/nuestra_empre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796" y="3476622"/>
            <a:ext cx="371703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11 Rectángulo"/>
          <p:cNvSpPr/>
          <p:nvPr/>
        </p:nvSpPr>
        <p:spPr>
          <a:xfrm>
            <a:off x="4572000" y="126876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Es la estimación del valor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 fundamental que tendrá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 la empresa  en un 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momento relevante</a:t>
            </a:r>
          </a:p>
        </p:txBody>
      </p:sp>
    </p:spTree>
    <p:extLst>
      <p:ext uri="{BB962C8B-B14F-4D97-AF65-F5344CB8AC3E}">
        <p14:creationId xmlns:p14="http://schemas.microsoft.com/office/powerpoint/2010/main" val="24481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11 -0.0044 L 0.45295 -0.013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0" y="-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654</Words>
  <Application>Microsoft Office PowerPoint</Application>
  <PresentationFormat>Presentación en pantalla (4:3)</PresentationFormat>
  <Paragraphs>111</Paragraphs>
  <Slides>15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inherit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Microsoft</cp:lastModifiedBy>
  <cp:revision>95</cp:revision>
  <dcterms:created xsi:type="dcterms:W3CDTF">2012-08-07T16:35:15Z</dcterms:created>
  <dcterms:modified xsi:type="dcterms:W3CDTF">2016-08-15T20:27:57Z</dcterms:modified>
</cp:coreProperties>
</file>